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media/image7.jpg" ContentType="image/jpeg"/>
  <Override PartName="/ppt/media/image61.jpg" ContentType="image/jpeg"/>
  <Override PartName="/ppt/media/image62.jpg" ContentType="image/jpeg"/>
  <Override PartName="/ppt/media/image6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sldIdLst>
    <p:sldId id="280" r:id="rId4"/>
    <p:sldId id="276" r:id="rId5"/>
    <p:sldId id="259" r:id="rId6"/>
    <p:sldId id="261" r:id="rId7"/>
    <p:sldId id="286" r:id="rId8"/>
    <p:sldId id="285" r:id="rId9"/>
    <p:sldId id="287" r:id="rId10"/>
    <p:sldId id="289" r:id="rId11"/>
  </p:sldIdLst>
  <p:sldSz cx="16256000" cy="9144000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7" autoAdjust="0"/>
  </p:normalViewPr>
  <p:slideViewPr>
    <p:cSldViewPr>
      <p:cViewPr varScale="1">
        <p:scale>
          <a:sx n="82" d="100"/>
          <a:sy n="82" d="100"/>
        </p:scale>
        <p:origin x="636" y="108"/>
      </p:cViewPr>
      <p:guideLst>
        <p:guide orient="horz" pos="2880"/>
        <p:guide pos="21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712" y="272169"/>
            <a:ext cx="7730066" cy="6443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6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1"/>
            <a:ext cx="13817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1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5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244" y="897525"/>
            <a:ext cx="4014893" cy="437641"/>
          </a:xfrm>
        </p:spPr>
        <p:txBody>
          <a:bodyPr lIns="0" tIns="0" rIns="0" bIns="0"/>
          <a:lstStyle>
            <a:lvl1pPr>
              <a:defRPr sz="2844" b="1" i="0">
                <a:solidFill>
                  <a:srgbClr val="1B09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0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244" y="897525"/>
            <a:ext cx="4014893" cy="437641"/>
          </a:xfrm>
        </p:spPr>
        <p:txBody>
          <a:bodyPr lIns="0" tIns="0" rIns="0" bIns="0"/>
          <a:lstStyle>
            <a:lvl1pPr>
              <a:defRPr sz="2844" b="1" i="0">
                <a:solidFill>
                  <a:srgbClr val="1B09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77218" y="2287910"/>
            <a:ext cx="6586503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0" i="0">
                <a:solidFill>
                  <a:srgbClr val="45414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7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23867" y="3"/>
            <a:ext cx="7332133" cy="9143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1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244" y="897525"/>
            <a:ext cx="4014893" cy="437641"/>
          </a:xfrm>
        </p:spPr>
        <p:txBody>
          <a:bodyPr lIns="0" tIns="0" rIns="0" bIns="0"/>
          <a:lstStyle>
            <a:lvl1pPr>
              <a:defRPr sz="2844" b="1" i="0">
                <a:solidFill>
                  <a:srgbClr val="1B09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8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713" y="272170"/>
            <a:ext cx="7730065" cy="6443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1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292100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50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900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50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1904" y="290258"/>
            <a:ext cx="737984" cy="5987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99298" y="290229"/>
            <a:ext cx="597533" cy="5975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1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244" y="897523"/>
            <a:ext cx="4014893" cy="437684"/>
          </a:xfrm>
        </p:spPr>
        <p:txBody>
          <a:bodyPr lIns="0" tIns="0" rIns="0" bIns="0"/>
          <a:lstStyle>
            <a:lvl1pPr>
              <a:defRPr sz="2844" b="1" i="0">
                <a:solidFill>
                  <a:srgbClr val="1B09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1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244" y="897523"/>
            <a:ext cx="4014893" cy="437684"/>
          </a:xfrm>
        </p:spPr>
        <p:txBody>
          <a:bodyPr lIns="0" tIns="0" rIns="0" bIns="0"/>
          <a:lstStyle>
            <a:lvl1pPr>
              <a:defRPr sz="2844" b="1" i="0">
                <a:solidFill>
                  <a:srgbClr val="1B09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77217" y="2287909"/>
            <a:ext cx="6586502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0" i="0">
                <a:solidFill>
                  <a:srgbClr val="45414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23867" y="2"/>
            <a:ext cx="7332133" cy="9143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244" y="897523"/>
            <a:ext cx="4014893" cy="437684"/>
          </a:xfrm>
        </p:spPr>
        <p:txBody>
          <a:bodyPr lIns="0" tIns="0" rIns="0" bIns="0"/>
          <a:lstStyle>
            <a:lvl1pPr>
              <a:defRPr sz="2844" b="1" i="0">
                <a:solidFill>
                  <a:srgbClr val="1B09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1904" y="290258"/>
            <a:ext cx="737984" cy="59874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99298" y="290229"/>
            <a:ext cx="597533" cy="5975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9763" y="2473758"/>
            <a:ext cx="8296473" cy="106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006192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1786" y="1880285"/>
            <a:ext cx="13492426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333333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>
        <a:defRPr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244" y="897523"/>
            <a:ext cx="40148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B09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1"/>
            <a:ext cx="52019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1"/>
            <a:ext cx="37388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1" y="8503921"/>
            <a:ext cx="37388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1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6405">
        <a:defRPr>
          <a:latin typeface="+mn-lt"/>
          <a:ea typeface="+mn-ea"/>
          <a:cs typeface="+mn-cs"/>
        </a:defRPr>
      </a:lvl2pPr>
      <a:lvl3pPr marL="812810">
        <a:defRPr>
          <a:latin typeface="+mn-lt"/>
          <a:ea typeface="+mn-ea"/>
          <a:cs typeface="+mn-cs"/>
        </a:defRPr>
      </a:lvl3pPr>
      <a:lvl4pPr marL="1219215">
        <a:defRPr>
          <a:latin typeface="+mn-lt"/>
          <a:ea typeface="+mn-ea"/>
          <a:cs typeface="+mn-cs"/>
        </a:defRPr>
      </a:lvl4pPr>
      <a:lvl5pPr marL="1625620">
        <a:defRPr>
          <a:latin typeface="+mn-lt"/>
          <a:ea typeface="+mn-ea"/>
          <a:cs typeface="+mn-cs"/>
        </a:defRPr>
      </a:lvl5pPr>
      <a:lvl6pPr marL="2032025">
        <a:defRPr>
          <a:latin typeface="+mn-lt"/>
          <a:ea typeface="+mn-ea"/>
          <a:cs typeface="+mn-cs"/>
        </a:defRPr>
      </a:lvl6pPr>
      <a:lvl7pPr marL="2438430">
        <a:defRPr>
          <a:latin typeface="+mn-lt"/>
          <a:ea typeface="+mn-ea"/>
          <a:cs typeface="+mn-cs"/>
        </a:defRPr>
      </a:lvl7pPr>
      <a:lvl8pPr marL="2844836">
        <a:defRPr>
          <a:latin typeface="+mn-lt"/>
          <a:ea typeface="+mn-ea"/>
          <a:cs typeface="+mn-cs"/>
        </a:defRPr>
      </a:lvl8pPr>
      <a:lvl9pPr marL="32512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6405">
        <a:defRPr>
          <a:latin typeface="+mn-lt"/>
          <a:ea typeface="+mn-ea"/>
          <a:cs typeface="+mn-cs"/>
        </a:defRPr>
      </a:lvl2pPr>
      <a:lvl3pPr marL="812810">
        <a:defRPr>
          <a:latin typeface="+mn-lt"/>
          <a:ea typeface="+mn-ea"/>
          <a:cs typeface="+mn-cs"/>
        </a:defRPr>
      </a:lvl3pPr>
      <a:lvl4pPr marL="1219215">
        <a:defRPr>
          <a:latin typeface="+mn-lt"/>
          <a:ea typeface="+mn-ea"/>
          <a:cs typeface="+mn-cs"/>
        </a:defRPr>
      </a:lvl4pPr>
      <a:lvl5pPr marL="1625620">
        <a:defRPr>
          <a:latin typeface="+mn-lt"/>
          <a:ea typeface="+mn-ea"/>
          <a:cs typeface="+mn-cs"/>
        </a:defRPr>
      </a:lvl5pPr>
      <a:lvl6pPr marL="2032025">
        <a:defRPr>
          <a:latin typeface="+mn-lt"/>
          <a:ea typeface="+mn-ea"/>
          <a:cs typeface="+mn-cs"/>
        </a:defRPr>
      </a:lvl6pPr>
      <a:lvl7pPr marL="2438430">
        <a:defRPr>
          <a:latin typeface="+mn-lt"/>
          <a:ea typeface="+mn-ea"/>
          <a:cs typeface="+mn-cs"/>
        </a:defRPr>
      </a:lvl7pPr>
      <a:lvl8pPr marL="2844836">
        <a:defRPr>
          <a:latin typeface="+mn-lt"/>
          <a:ea typeface="+mn-ea"/>
          <a:cs typeface="+mn-cs"/>
        </a:defRPr>
      </a:lvl8pPr>
      <a:lvl9pPr marL="325124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244" y="897524"/>
            <a:ext cx="40148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B09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1"/>
            <a:ext cx="14630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1"/>
            <a:ext cx="52019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1"/>
            <a:ext cx="37388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5/30/2022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1" y="8503921"/>
            <a:ext cx="37388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20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12820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1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6410">
        <a:defRPr>
          <a:latin typeface="+mn-lt"/>
          <a:ea typeface="+mn-ea"/>
          <a:cs typeface="+mn-cs"/>
        </a:defRPr>
      </a:lvl2pPr>
      <a:lvl3pPr marL="812820">
        <a:defRPr>
          <a:latin typeface="+mn-lt"/>
          <a:ea typeface="+mn-ea"/>
          <a:cs typeface="+mn-cs"/>
        </a:defRPr>
      </a:lvl3pPr>
      <a:lvl4pPr marL="1219231">
        <a:defRPr>
          <a:latin typeface="+mn-lt"/>
          <a:ea typeface="+mn-ea"/>
          <a:cs typeface="+mn-cs"/>
        </a:defRPr>
      </a:lvl4pPr>
      <a:lvl5pPr marL="1625641">
        <a:defRPr>
          <a:latin typeface="+mn-lt"/>
          <a:ea typeface="+mn-ea"/>
          <a:cs typeface="+mn-cs"/>
        </a:defRPr>
      </a:lvl5pPr>
      <a:lvl6pPr marL="2032051">
        <a:defRPr>
          <a:latin typeface="+mn-lt"/>
          <a:ea typeface="+mn-ea"/>
          <a:cs typeface="+mn-cs"/>
        </a:defRPr>
      </a:lvl6pPr>
      <a:lvl7pPr marL="2438460">
        <a:defRPr>
          <a:latin typeface="+mn-lt"/>
          <a:ea typeface="+mn-ea"/>
          <a:cs typeface="+mn-cs"/>
        </a:defRPr>
      </a:lvl7pPr>
      <a:lvl8pPr marL="2844872">
        <a:defRPr>
          <a:latin typeface="+mn-lt"/>
          <a:ea typeface="+mn-ea"/>
          <a:cs typeface="+mn-cs"/>
        </a:defRPr>
      </a:lvl8pPr>
      <a:lvl9pPr marL="325128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6410">
        <a:defRPr>
          <a:latin typeface="+mn-lt"/>
          <a:ea typeface="+mn-ea"/>
          <a:cs typeface="+mn-cs"/>
        </a:defRPr>
      </a:lvl2pPr>
      <a:lvl3pPr marL="812820">
        <a:defRPr>
          <a:latin typeface="+mn-lt"/>
          <a:ea typeface="+mn-ea"/>
          <a:cs typeface="+mn-cs"/>
        </a:defRPr>
      </a:lvl3pPr>
      <a:lvl4pPr marL="1219231">
        <a:defRPr>
          <a:latin typeface="+mn-lt"/>
          <a:ea typeface="+mn-ea"/>
          <a:cs typeface="+mn-cs"/>
        </a:defRPr>
      </a:lvl4pPr>
      <a:lvl5pPr marL="1625641">
        <a:defRPr>
          <a:latin typeface="+mn-lt"/>
          <a:ea typeface="+mn-ea"/>
          <a:cs typeface="+mn-cs"/>
        </a:defRPr>
      </a:lvl5pPr>
      <a:lvl6pPr marL="2032051">
        <a:defRPr>
          <a:latin typeface="+mn-lt"/>
          <a:ea typeface="+mn-ea"/>
          <a:cs typeface="+mn-cs"/>
        </a:defRPr>
      </a:lvl6pPr>
      <a:lvl7pPr marL="2438460">
        <a:defRPr>
          <a:latin typeface="+mn-lt"/>
          <a:ea typeface="+mn-ea"/>
          <a:cs typeface="+mn-cs"/>
        </a:defRPr>
      </a:lvl7pPr>
      <a:lvl8pPr marL="2844872">
        <a:defRPr>
          <a:latin typeface="+mn-lt"/>
          <a:ea typeface="+mn-ea"/>
          <a:cs typeface="+mn-cs"/>
        </a:defRPr>
      </a:lvl8pPr>
      <a:lvl9pPr marL="325128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8.png"/><Relationship Id="rId3" Type="http://schemas.openxmlformats.org/officeDocument/2006/relationships/image" Target="../media/image2.jp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7.jpg"/><Relationship Id="rId2" Type="http://schemas.openxmlformats.org/officeDocument/2006/relationships/image" Target="../media/image1.png"/><Relationship Id="rId16" Type="http://schemas.openxmlformats.org/officeDocument/2006/relationships/image" Target="../media/image24.jp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wif.de/" TargetMode="External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7.jpg"/><Relationship Id="rId3" Type="http://schemas.openxmlformats.org/officeDocument/2006/relationships/hyperlink" Target="http://www.rvland.ru/" TargetMode="External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7.jpeg"/><Relationship Id="rId7" Type="http://schemas.openxmlformats.org/officeDocument/2006/relationships/image" Target="../media/image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9.png"/><Relationship Id="rId7" Type="http://schemas.openxmlformats.org/officeDocument/2006/relationships/image" Target="../media/image6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5.png"/><Relationship Id="rId9" Type="http://schemas.openxmlformats.org/officeDocument/2006/relationships/image" Target="../media/image6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jpeg"/><Relationship Id="rId3" Type="http://schemas.openxmlformats.org/officeDocument/2006/relationships/hyperlink" Target="https://t.me/automototourism" TargetMode="External"/><Relationship Id="rId7" Type="http://schemas.openxmlformats.org/officeDocument/2006/relationships/image" Target="../media/image72.png"/><Relationship Id="rId12" Type="http://schemas.openxmlformats.org/officeDocument/2006/relationships/image" Target="../media/image7.jpg"/><Relationship Id="rId2" Type="http://schemas.openxmlformats.org/officeDocument/2006/relationships/image" Target="../media/image69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78.jpeg"/><Relationship Id="rId10" Type="http://schemas.openxmlformats.org/officeDocument/2006/relationships/image" Target="../media/image75.png"/><Relationship Id="rId4" Type="http://schemas.openxmlformats.org/officeDocument/2006/relationships/hyperlink" Target="mailto:LOBAREV.SERG@GMAIL.COM" TargetMode="External"/><Relationship Id="rId9" Type="http://schemas.openxmlformats.org/officeDocument/2006/relationships/image" Target="../media/image74.jpe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6957764"/>
            <a:ext cx="15307733" cy="2006497"/>
          </a:xfrm>
          <a:prstGeom prst="rect">
            <a:avLst/>
          </a:prstGeom>
        </p:spPr>
        <p:txBody>
          <a:bodyPr vert="horz" wrap="square" lIns="0" tIns="11289" rIns="0" bIns="0" rtlCol="0">
            <a:spAutoFit/>
          </a:bodyPr>
          <a:lstStyle/>
          <a:p>
            <a:pPr marL="5884970" marR="4516" indent="-5874247" algn="ctr" defTabSz="812810">
              <a:lnSpc>
                <a:spcPct val="116100"/>
              </a:lnSpc>
              <a:spcBef>
                <a:spcPts val="89"/>
              </a:spcBef>
            </a:pPr>
            <a:r>
              <a:rPr lang="ru-RU" sz="2489" dirty="0">
                <a:solidFill>
                  <a:prstClr val="black"/>
                </a:solidFill>
                <a:latin typeface="CentSchbkCyrill BT" panose="02040603050705020303" pitchFamily="18" charset="-52"/>
                <a:ea typeface="Adobe Kaiti Std R" panose="02020400000000000000" pitchFamily="18" charset="-128"/>
                <a:cs typeface="Adobe Naskh Medium" panose="01010101010101010101" pitchFamily="50" charset="-78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ea typeface="Adobe Kaiti Std R" panose="02020400000000000000" pitchFamily="18" charset="-128"/>
                <a:cs typeface="Adobe Naskh Medium" panose="01010101010101010101" pitchFamily="50" charset="-78"/>
              </a:rPr>
              <a:t>Создание национального маршрута Москва - Нижний Новгород - Казань</a:t>
            </a:r>
            <a:endParaRPr lang="ru-RU" sz="3600" b="1" dirty="0">
              <a:solidFill>
                <a:schemeClr val="tx2"/>
              </a:solidFill>
              <a:ea typeface="Adobe Kaiti Std R" panose="02020400000000000000" pitchFamily="18" charset="-128"/>
              <a:cs typeface="Adobe Naskh Medium" panose="01010101010101010101" pitchFamily="50" charset="-78"/>
            </a:endParaRPr>
          </a:p>
          <a:p>
            <a:pPr marL="5884970" marR="4516" indent="-5874247" algn="ctr" defTabSz="812810">
              <a:lnSpc>
                <a:spcPct val="116100"/>
              </a:lnSpc>
              <a:spcBef>
                <a:spcPts val="89"/>
              </a:spcBef>
            </a:pPr>
            <a:endParaRPr lang="en-US" sz="2489" dirty="0" smtClean="0">
              <a:solidFill>
                <a:prstClr val="black"/>
              </a:solidFill>
              <a:latin typeface="CentSchbkCyrill BT" panose="02040603050705020303" pitchFamily="18" charset="-52"/>
              <a:ea typeface="Adobe Kaiti Std R" panose="02020400000000000000" pitchFamily="18" charset="-128"/>
              <a:cs typeface="Adobe Naskh Medium" panose="01010101010101010101" pitchFamily="50" charset="-78"/>
            </a:endParaRPr>
          </a:p>
          <a:p>
            <a:pPr marL="5884970" marR="4516" indent="-5874247" algn="ctr" defTabSz="812810">
              <a:lnSpc>
                <a:spcPct val="116100"/>
              </a:lnSpc>
              <a:spcBef>
                <a:spcPts val="89"/>
              </a:spcBef>
            </a:pPr>
            <a:endParaRPr lang="ru-RU" sz="800" dirty="0">
              <a:solidFill>
                <a:prstClr val="black"/>
              </a:solidFill>
              <a:latin typeface="CentSchbkCyrill BT" panose="02040603050705020303" pitchFamily="18" charset="-52"/>
              <a:ea typeface="Adobe Kaiti Std R" panose="02020400000000000000" pitchFamily="18" charset="-128"/>
              <a:cs typeface="Adobe Naskh Medium" panose="01010101010101010101" pitchFamily="50" charset="-78"/>
            </a:endParaRPr>
          </a:p>
          <a:p>
            <a:pPr marL="5884970" marR="4516" indent="-5874247" algn="ctr" defTabSz="812810">
              <a:lnSpc>
                <a:spcPct val="116100"/>
              </a:lnSpc>
              <a:spcBef>
                <a:spcPts val="89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dobe Kaiti Std R" panose="02020400000000000000" pitchFamily="18" charset="-128"/>
                <a:cs typeface="Times New Roman" panose="02020603050405020304" pitchFamily="18" charset="0"/>
              </a:rPr>
              <a:t>Москва</a:t>
            </a:r>
          </a:p>
          <a:p>
            <a:pPr marL="5884970" marR="4516" indent="-5874247" algn="ctr" defTabSz="812810">
              <a:lnSpc>
                <a:spcPct val="116100"/>
              </a:lnSpc>
              <a:spcBef>
                <a:spcPts val="89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dobe Kaiti Std R" panose="02020400000000000000" pitchFamily="18" charset="-128"/>
                <a:cs typeface="Times New Roman" panose="02020603050405020304" pitchFamily="18" charset="0"/>
              </a:rPr>
              <a:t>Июнь,</a:t>
            </a:r>
            <a:r>
              <a:rPr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dobe Kaiti Std R" panose="02020400000000000000" pitchFamily="18" charset="-128"/>
                <a:cs typeface="Times New Roman" panose="02020603050405020304" pitchFamily="18" charset="0"/>
              </a:rPr>
              <a:t> 202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dobe Kaiti Std R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dobe Kaiti Std 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ea typeface="Adobe Kaiti Std R" panose="02020400000000000000" pitchFamily="18" charset="-128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0" y="228600"/>
            <a:ext cx="685800" cy="68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600" y="152400"/>
            <a:ext cx="640663" cy="76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0" y="228600"/>
            <a:ext cx="721591" cy="714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600" y="381000"/>
            <a:ext cx="1376362" cy="3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379958"/>
            <a:ext cx="1311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05765" algn="l"/>
              </a:tabLst>
            </a:pPr>
            <a:r>
              <a:rPr sz="2400" u="sng" dirty="0" smtClean="0">
                <a:solidFill>
                  <a:srgbClr val="333333"/>
                </a:solidFill>
                <a:uFill>
                  <a:solidFill>
                    <a:srgbClr val="58595B"/>
                  </a:solidFill>
                </a:uFill>
              </a:rPr>
              <a:t>КОМАНДА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93800" y="1828800"/>
            <a:ext cx="14859000" cy="537429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1043305">
              <a:lnSpc>
                <a:spcPts val="3100"/>
              </a:lnSpc>
              <a:spcBef>
                <a:spcPts val="620"/>
              </a:spcBef>
            </a:pP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  <a:r>
              <a:rPr sz="24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создать всероссийскую сеть современных объектов инфраструктуры для автотуристов, позволяющую  комфортно и безопасно путешествовать по стране. </a:t>
            </a:r>
            <a:r>
              <a:rPr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</a:t>
            </a:r>
            <a:r>
              <a:rPr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автотуризма</a:t>
            </a:r>
            <a:r>
              <a:rPr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в создании и развитии объектов придорожного сервиса.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8650" indent="-285750">
              <a:lnSpc>
                <a:spcPct val="100000"/>
              </a:lnSpc>
              <a:spcBef>
                <a:spcPts val="1714"/>
              </a:spcBef>
              <a:buClr>
                <a:srgbClr val="333333"/>
              </a:buClr>
              <a:buChar char="•"/>
              <a:tabLst>
                <a:tab pos="1898014" algn="l"/>
                <a:tab pos="1898650" algn="l"/>
              </a:tabLst>
            </a:pPr>
            <a:r>
              <a:rPr sz="2000" dirty="0" smtClean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Калиниграда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8650" marR="3172460" indent="-285750">
              <a:lnSpc>
                <a:spcPct val="101899"/>
              </a:lnSpc>
              <a:spcBef>
                <a:spcPts val="625"/>
              </a:spcBef>
              <a:buClr>
                <a:srgbClr val="333333"/>
              </a:buClr>
              <a:buChar char="•"/>
              <a:tabLst>
                <a:tab pos="1898014" algn="l"/>
                <a:tab pos="1898650" algn="l"/>
              </a:tabLst>
            </a:pPr>
            <a:r>
              <a:rPr sz="2000" dirty="0" smtClean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туров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исследованию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автотуризма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8650" indent="-285750">
              <a:lnSpc>
                <a:spcPct val="100000"/>
              </a:lnSpc>
              <a:spcBef>
                <a:spcPts val="675"/>
              </a:spcBef>
              <a:buChar char="•"/>
              <a:tabLst>
                <a:tab pos="1898014" algn="l"/>
                <a:tab pos="1898650" algn="l"/>
              </a:tabLst>
            </a:pP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8650" marR="2371090">
              <a:lnSpc>
                <a:spcPts val="2750"/>
              </a:lnSpc>
              <a:spcBef>
                <a:spcPts val="100"/>
              </a:spcBef>
            </a:pP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132ФЗ </a:t>
            </a:r>
            <a:r>
              <a:rPr lang="ru-RU" sz="20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основах туристской деятельности в российской федерации»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автотуризма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структурами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ВЭБ.РФ,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ОНФ, ОПОРА России,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эскпертных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8650" marR="2915285" indent="-285750">
              <a:lnSpc>
                <a:spcPct val="101899"/>
              </a:lnSpc>
              <a:spcBef>
                <a:spcPts val="520"/>
              </a:spcBef>
              <a:buChar char="•"/>
              <a:tabLst>
                <a:tab pos="1898014" algn="l"/>
                <a:tab pos="1898650" algn="l"/>
              </a:tabLst>
            </a:pP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автомаршрутов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пилотных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автомототуристов и </a:t>
            </a:r>
            <a:r>
              <a:rPr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караванеров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marR="2915285" algn="ctr">
              <a:lnSpc>
                <a:spcPct val="101899"/>
              </a:lnSpc>
              <a:spcBef>
                <a:spcPts val="520"/>
              </a:spcBef>
              <a:tabLst>
                <a:tab pos="1898014" algn="l"/>
                <a:tab pos="1898650" algn="l"/>
              </a:tabLs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400" y="3505200"/>
            <a:ext cx="1514487" cy="12954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50850" y="285750"/>
            <a:ext cx="609600" cy="609600"/>
            <a:chOff x="450850" y="285750"/>
            <a:chExt cx="609600" cy="609600"/>
          </a:xfrm>
        </p:grpSpPr>
        <p:sp>
          <p:nvSpPr>
            <p:cNvPr id="7" name="object 7"/>
            <p:cNvSpPr/>
            <p:nvPr/>
          </p:nvSpPr>
          <p:spPr>
            <a:xfrm>
              <a:off x="457200" y="29210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8450" y="596900"/>
                  </a:moveTo>
                  <a:lnTo>
                    <a:pt x="346861" y="592993"/>
                  </a:lnTo>
                  <a:lnTo>
                    <a:pt x="392784" y="581685"/>
                  </a:lnTo>
                  <a:lnTo>
                    <a:pt x="435606" y="563588"/>
                  </a:lnTo>
                  <a:lnTo>
                    <a:pt x="474712" y="539317"/>
                  </a:lnTo>
                  <a:lnTo>
                    <a:pt x="509487" y="509487"/>
                  </a:lnTo>
                  <a:lnTo>
                    <a:pt x="539317" y="474712"/>
                  </a:lnTo>
                  <a:lnTo>
                    <a:pt x="563588" y="435606"/>
                  </a:lnTo>
                  <a:lnTo>
                    <a:pt x="581685" y="392784"/>
                  </a:lnTo>
                  <a:lnTo>
                    <a:pt x="592993" y="346861"/>
                  </a:lnTo>
                  <a:lnTo>
                    <a:pt x="596900" y="298450"/>
                  </a:lnTo>
                  <a:lnTo>
                    <a:pt x="592993" y="250038"/>
                  </a:lnTo>
                  <a:lnTo>
                    <a:pt x="581685" y="204115"/>
                  </a:lnTo>
                  <a:lnTo>
                    <a:pt x="563588" y="161293"/>
                  </a:lnTo>
                  <a:lnTo>
                    <a:pt x="539317" y="122187"/>
                  </a:lnTo>
                  <a:lnTo>
                    <a:pt x="509487" y="87412"/>
                  </a:lnTo>
                  <a:lnTo>
                    <a:pt x="474712" y="57582"/>
                  </a:lnTo>
                  <a:lnTo>
                    <a:pt x="435606" y="33311"/>
                  </a:lnTo>
                  <a:lnTo>
                    <a:pt x="392784" y="15214"/>
                  </a:lnTo>
                  <a:lnTo>
                    <a:pt x="346861" y="3906"/>
                  </a:lnTo>
                  <a:lnTo>
                    <a:pt x="298450" y="0"/>
                  </a:lnTo>
                  <a:lnTo>
                    <a:pt x="250038" y="3906"/>
                  </a:lnTo>
                  <a:lnTo>
                    <a:pt x="204115" y="15214"/>
                  </a:lnTo>
                  <a:lnTo>
                    <a:pt x="161293" y="33311"/>
                  </a:lnTo>
                  <a:lnTo>
                    <a:pt x="122187" y="57582"/>
                  </a:lnTo>
                  <a:lnTo>
                    <a:pt x="87412" y="87412"/>
                  </a:lnTo>
                  <a:lnTo>
                    <a:pt x="57582" y="122187"/>
                  </a:lnTo>
                  <a:lnTo>
                    <a:pt x="33311" y="161293"/>
                  </a:lnTo>
                  <a:lnTo>
                    <a:pt x="15214" y="204115"/>
                  </a:lnTo>
                  <a:lnTo>
                    <a:pt x="3906" y="250038"/>
                  </a:lnTo>
                  <a:lnTo>
                    <a:pt x="0" y="298450"/>
                  </a:lnTo>
                  <a:lnTo>
                    <a:pt x="3906" y="346861"/>
                  </a:lnTo>
                  <a:lnTo>
                    <a:pt x="15214" y="392784"/>
                  </a:lnTo>
                  <a:lnTo>
                    <a:pt x="33311" y="435606"/>
                  </a:lnTo>
                  <a:lnTo>
                    <a:pt x="57582" y="474712"/>
                  </a:lnTo>
                  <a:lnTo>
                    <a:pt x="87412" y="509487"/>
                  </a:lnTo>
                  <a:lnTo>
                    <a:pt x="122187" y="539317"/>
                  </a:lnTo>
                  <a:lnTo>
                    <a:pt x="161293" y="563588"/>
                  </a:lnTo>
                  <a:lnTo>
                    <a:pt x="204115" y="581685"/>
                  </a:lnTo>
                  <a:lnTo>
                    <a:pt x="250038" y="592993"/>
                  </a:lnTo>
                  <a:lnTo>
                    <a:pt x="298450" y="596900"/>
                  </a:lnTo>
                  <a:close/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25" y="436054"/>
              <a:ext cx="433070" cy="415290"/>
            </a:xfrm>
            <a:custGeom>
              <a:avLst/>
              <a:gdLst/>
              <a:ahLst/>
              <a:cxnLst/>
              <a:rect l="l" t="t" r="r" b="b"/>
              <a:pathLst>
                <a:path w="433069" h="415290">
                  <a:moveTo>
                    <a:pt x="142328" y="223088"/>
                  </a:moveTo>
                  <a:lnTo>
                    <a:pt x="140677" y="214299"/>
                  </a:lnTo>
                  <a:lnTo>
                    <a:pt x="133616" y="210286"/>
                  </a:lnTo>
                  <a:lnTo>
                    <a:pt x="121437" y="214477"/>
                  </a:lnTo>
                  <a:lnTo>
                    <a:pt x="118884" y="218821"/>
                  </a:lnTo>
                  <a:lnTo>
                    <a:pt x="118922" y="325374"/>
                  </a:lnTo>
                  <a:lnTo>
                    <a:pt x="118224" y="331990"/>
                  </a:lnTo>
                  <a:lnTo>
                    <a:pt x="115036" y="334352"/>
                  </a:lnTo>
                  <a:lnTo>
                    <a:pt x="106641" y="335432"/>
                  </a:lnTo>
                  <a:lnTo>
                    <a:pt x="103403" y="333565"/>
                  </a:lnTo>
                  <a:lnTo>
                    <a:pt x="100520" y="326872"/>
                  </a:lnTo>
                  <a:lnTo>
                    <a:pt x="100685" y="324091"/>
                  </a:lnTo>
                  <a:lnTo>
                    <a:pt x="100749" y="196240"/>
                  </a:lnTo>
                  <a:lnTo>
                    <a:pt x="99974" y="188417"/>
                  </a:lnTo>
                  <a:lnTo>
                    <a:pt x="95427" y="184010"/>
                  </a:lnTo>
                  <a:lnTo>
                    <a:pt x="84543" y="183286"/>
                  </a:lnTo>
                  <a:lnTo>
                    <a:pt x="79679" y="186944"/>
                  </a:lnTo>
                  <a:lnTo>
                    <a:pt x="77228" y="194945"/>
                  </a:lnTo>
                  <a:lnTo>
                    <a:pt x="77304" y="317919"/>
                  </a:lnTo>
                  <a:lnTo>
                    <a:pt x="77050" y="331203"/>
                  </a:lnTo>
                  <a:lnTo>
                    <a:pt x="73342" y="334962"/>
                  </a:lnTo>
                  <a:lnTo>
                    <a:pt x="63868" y="335241"/>
                  </a:lnTo>
                  <a:lnTo>
                    <a:pt x="59601" y="331368"/>
                  </a:lnTo>
                  <a:lnTo>
                    <a:pt x="58902" y="324510"/>
                  </a:lnTo>
                  <a:lnTo>
                    <a:pt x="58991" y="208267"/>
                  </a:lnTo>
                  <a:lnTo>
                    <a:pt x="59080" y="89103"/>
                  </a:lnTo>
                  <a:lnTo>
                    <a:pt x="56527" y="81584"/>
                  </a:lnTo>
                  <a:lnTo>
                    <a:pt x="53047" y="78816"/>
                  </a:lnTo>
                  <a:lnTo>
                    <a:pt x="42938" y="78016"/>
                  </a:lnTo>
                  <a:lnTo>
                    <a:pt x="38417" y="81165"/>
                  </a:lnTo>
                  <a:lnTo>
                    <a:pt x="35521" y="88595"/>
                  </a:lnTo>
                  <a:lnTo>
                    <a:pt x="35547" y="155232"/>
                  </a:lnTo>
                  <a:lnTo>
                    <a:pt x="34239" y="158546"/>
                  </a:lnTo>
                  <a:lnTo>
                    <a:pt x="25552" y="159410"/>
                  </a:lnTo>
                  <a:lnTo>
                    <a:pt x="23571" y="156616"/>
                  </a:lnTo>
                  <a:lnTo>
                    <a:pt x="23571" y="79819"/>
                  </a:lnTo>
                  <a:lnTo>
                    <a:pt x="57594" y="45554"/>
                  </a:lnTo>
                  <a:lnTo>
                    <a:pt x="91605" y="45351"/>
                  </a:lnTo>
                  <a:lnTo>
                    <a:pt x="96621" y="40792"/>
                  </a:lnTo>
                  <a:lnTo>
                    <a:pt x="96456" y="26606"/>
                  </a:lnTo>
                  <a:lnTo>
                    <a:pt x="91465" y="22161"/>
                  </a:lnTo>
                  <a:lnTo>
                    <a:pt x="54140" y="22136"/>
                  </a:lnTo>
                  <a:lnTo>
                    <a:pt x="33591" y="26873"/>
                  </a:lnTo>
                  <a:lnTo>
                    <a:pt x="16459" y="38773"/>
                  </a:lnTo>
                  <a:lnTo>
                    <a:pt x="4686" y="55956"/>
                  </a:lnTo>
                  <a:lnTo>
                    <a:pt x="165" y="76517"/>
                  </a:lnTo>
                  <a:lnTo>
                    <a:pt x="0" y="95897"/>
                  </a:lnTo>
                  <a:lnTo>
                    <a:pt x="139" y="154063"/>
                  </a:lnTo>
                  <a:lnTo>
                    <a:pt x="2476" y="165341"/>
                  </a:lnTo>
                  <a:lnTo>
                    <a:pt x="8724" y="174485"/>
                  </a:lnTo>
                  <a:lnTo>
                    <a:pt x="17957" y="180492"/>
                  </a:lnTo>
                  <a:lnTo>
                    <a:pt x="29248" y="182346"/>
                  </a:lnTo>
                  <a:lnTo>
                    <a:pt x="35382" y="182054"/>
                  </a:lnTo>
                  <a:lnTo>
                    <a:pt x="35560" y="184264"/>
                  </a:lnTo>
                  <a:lnTo>
                    <a:pt x="35496" y="324218"/>
                  </a:lnTo>
                  <a:lnTo>
                    <a:pt x="40017" y="342328"/>
                  </a:lnTo>
                  <a:lnTo>
                    <a:pt x="51739" y="354215"/>
                  </a:lnTo>
                  <a:lnTo>
                    <a:pt x="67945" y="358343"/>
                  </a:lnTo>
                  <a:lnTo>
                    <a:pt x="85915" y="353161"/>
                  </a:lnTo>
                  <a:lnTo>
                    <a:pt x="88125" y="351891"/>
                  </a:lnTo>
                  <a:lnTo>
                    <a:pt x="89789" y="351624"/>
                  </a:lnTo>
                  <a:lnTo>
                    <a:pt x="92062" y="353098"/>
                  </a:lnTo>
                  <a:lnTo>
                    <a:pt x="100291" y="357149"/>
                  </a:lnTo>
                  <a:lnTo>
                    <a:pt x="108648" y="358724"/>
                  </a:lnTo>
                  <a:lnTo>
                    <a:pt x="117094" y="357809"/>
                  </a:lnTo>
                  <a:lnTo>
                    <a:pt x="142328" y="324777"/>
                  </a:lnTo>
                  <a:lnTo>
                    <a:pt x="142328" y="223088"/>
                  </a:lnTo>
                  <a:close/>
                </a:path>
                <a:path w="433069" h="415290">
                  <a:moveTo>
                    <a:pt x="324510" y="161785"/>
                  </a:moveTo>
                  <a:lnTo>
                    <a:pt x="324459" y="66878"/>
                  </a:lnTo>
                  <a:lnTo>
                    <a:pt x="307505" y="23558"/>
                  </a:lnTo>
                  <a:lnTo>
                    <a:pt x="302006" y="18072"/>
                  </a:lnTo>
                  <a:lnTo>
                    <a:pt x="302006" y="114427"/>
                  </a:lnTo>
                  <a:lnTo>
                    <a:pt x="301828" y="135077"/>
                  </a:lnTo>
                  <a:lnTo>
                    <a:pt x="301790" y="168694"/>
                  </a:lnTo>
                  <a:lnTo>
                    <a:pt x="294322" y="173964"/>
                  </a:lnTo>
                  <a:lnTo>
                    <a:pt x="281876" y="168592"/>
                  </a:lnTo>
                  <a:lnTo>
                    <a:pt x="280530" y="164477"/>
                  </a:lnTo>
                  <a:lnTo>
                    <a:pt x="280441" y="77724"/>
                  </a:lnTo>
                  <a:lnTo>
                    <a:pt x="277952" y="69545"/>
                  </a:lnTo>
                  <a:lnTo>
                    <a:pt x="272999" y="66281"/>
                  </a:lnTo>
                  <a:lnTo>
                    <a:pt x="261899" y="67411"/>
                  </a:lnTo>
                  <a:lnTo>
                    <a:pt x="257759" y="71589"/>
                  </a:lnTo>
                  <a:lnTo>
                    <a:pt x="257048" y="79578"/>
                  </a:lnTo>
                  <a:lnTo>
                    <a:pt x="257060" y="375107"/>
                  </a:lnTo>
                  <a:lnTo>
                    <a:pt x="256933" y="377342"/>
                  </a:lnTo>
                  <a:lnTo>
                    <a:pt x="255079" y="388035"/>
                  </a:lnTo>
                  <a:lnTo>
                    <a:pt x="249428" y="392252"/>
                  </a:lnTo>
                  <a:lnTo>
                    <a:pt x="234048" y="391210"/>
                  </a:lnTo>
                  <a:lnTo>
                    <a:pt x="228866" y="385546"/>
                  </a:lnTo>
                  <a:lnTo>
                    <a:pt x="228600" y="377748"/>
                  </a:lnTo>
                  <a:lnTo>
                    <a:pt x="228587" y="213664"/>
                  </a:lnTo>
                  <a:lnTo>
                    <a:pt x="226085" y="205574"/>
                  </a:lnTo>
                  <a:lnTo>
                    <a:pt x="221068" y="201942"/>
                  </a:lnTo>
                  <a:lnTo>
                    <a:pt x="210578" y="202819"/>
                  </a:lnTo>
                  <a:lnTo>
                    <a:pt x="206121" y="206832"/>
                  </a:lnTo>
                  <a:lnTo>
                    <a:pt x="205143" y="213664"/>
                  </a:lnTo>
                  <a:lnTo>
                    <a:pt x="205066" y="377748"/>
                  </a:lnTo>
                  <a:lnTo>
                    <a:pt x="202984" y="388061"/>
                  </a:lnTo>
                  <a:lnTo>
                    <a:pt x="196900" y="392417"/>
                  </a:lnTo>
                  <a:lnTo>
                    <a:pt x="182181" y="390944"/>
                  </a:lnTo>
                  <a:lnTo>
                    <a:pt x="176936" y="385165"/>
                  </a:lnTo>
                  <a:lnTo>
                    <a:pt x="176606" y="377748"/>
                  </a:lnTo>
                  <a:lnTo>
                    <a:pt x="176555" y="193763"/>
                  </a:lnTo>
                  <a:lnTo>
                    <a:pt x="176555" y="171869"/>
                  </a:lnTo>
                  <a:lnTo>
                    <a:pt x="176631" y="77724"/>
                  </a:lnTo>
                  <a:lnTo>
                    <a:pt x="174040" y="69443"/>
                  </a:lnTo>
                  <a:lnTo>
                    <a:pt x="169926" y="66433"/>
                  </a:lnTo>
                  <a:lnTo>
                    <a:pt x="158826" y="66878"/>
                  </a:lnTo>
                  <a:lnTo>
                    <a:pt x="154647" y="70319"/>
                  </a:lnTo>
                  <a:lnTo>
                    <a:pt x="153085" y="77724"/>
                  </a:lnTo>
                  <a:lnTo>
                    <a:pt x="153174" y="159842"/>
                  </a:lnTo>
                  <a:lnTo>
                    <a:pt x="152273" y="167640"/>
                  </a:lnTo>
                  <a:lnTo>
                    <a:pt x="147840" y="171869"/>
                  </a:lnTo>
                  <a:lnTo>
                    <a:pt x="136321" y="171653"/>
                  </a:lnTo>
                  <a:lnTo>
                    <a:pt x="131940" y="167106"/>
                  </a:lnTo>
                  <a:lnTo>
                    <a:pt x="132016" y="69443"/>
                  </a:lnTo>
                  <a:lnTo>
                    <a:pt x="155994" y="28816"/>
                  </a:lnTo>
                  <a:lnTo>
                    <a:pt x="179730" y="23622"/>
                  </a:lnTo>
                  <a:lnTo>
                    <a:pt x="185115" y="23723"/>
                  </a:lnTo>
                  <a:lnTo>
                    <a:pt x="205003" y="23787"/>
                  </a:lnTo>
                  <a:lnTo>
                    <a:pt x="219214" y="23622"/>
                  </a:lnTo>
                  <a:lnTo>
                    <a:pt x="224917" y="23558"/>
                  </a:lnTo>
                  <a:lnTo>
                    <a:pt x="244805" y="23672"/>
                  </a:lnTo>
                  <a:lnTo>
                    <a:pt x="289077" y="37185"/>
                  </a:lnTo>
                  <a:lnTo>
                    <a:pt x="301904" y="86156"/>
                  </a:lnTo>
                  <a:lnTo>
                    <a:pt x="302006" y="114427"/>
                  </a:lnTo>
                  <a:lnTo>
                    <a:pt x="302006" y="18072"/>
                  </a:lnTo>
                  <a:lnTo>
                    <a:pt x="284861" y="6108"/>
                  </a:lnTo>
                  <a:lnTo>
                    <a:pt x="259448" y="444"/>
                  </a:lnTo>
                  <a:lnTo>
                    <a:pt x="237985" y="114"/>
                  </a:lnTo>
                  <a:lnTo>
                    <a:pt x="216509" y="0"/>
                  </a:lnTo>
                  <a:lnTo>
                    <a:pt x="195046" y="114"/>
                  </a:lnTo>
                  <a:lnTo>
                    <a:pt x="149136" y="5803"/>
                  </a:lnTo>
                  <a:lnTo>
                    <a:pt x="114452" y="39116"/>
                  </a:lnTo>
                  <a:lnTo>
                    <a:pt x="108165" y="88366"/>
                  </a:lnTo>
                  <a:lnTo>
                    <a:pt x="108064" y="114427"/>
                  </a:lnTo>
                  <a:lnTo>
                    <a:pt x="108254" y="140423"/>
                  </a:lnTo>
                  <a:lnTo>
                    <a:pt x="120840" y="187807"/>
                  </a:lnTo>
                  <a:lnTo>
                    <a:pt x="146710" y="194818"/>
                  </a:lnTo>
                  <a:lnTo>
                    <a:pt x="153060" y="193763"/>
                  </a:lnTo>
                  <a:lnTo>
                    <a:pt x="153149" y="377748"/>
                  </a:lnTo>
                  <a:lnTo>
                    <a:pt x="178231" y="413131"/>
                  </a:lnTo>
                  <a:lnTo>
                    <a:pt x="179692" y="413664"/>
                  </a:lnTo>
                  <a:lnTo>
                    <a:pt x="181127" y="414274"/>
                  </a:lnTo>
                  <a:lnTo>
                    <a:pt x="182575" y="414845"/>
                  </a:lnTo>
                  <a:lnTo>
                    <a:pt x="198196" y="414845"/>
                  </a:lnTo>
                  <a:lnTo>
                    <a:pt x="203962" y="413067"/>
                  </a:lnTo>
                  <a:lnTo>
                    <a:pt x="209626" y="411048"/>
                  </a:lnTo>
                  <a:lnTo>
                    <a:pt x="215900" y="405815"/>
                  </a:lnTo>
                  <a:lnTo>
                    <a:pt x="217449" y="405752"/>
                  </a:lnTo>
                  <a:lnTo>
                    <a:pt x="223634" y="410806"/>
                  </a:lnTo>
                  <a:lnTo>
                    <a:pt x="229184" y="412724"/>
                  </a:lnTo>
                  <a:lnTo>
                    <a:pt x="234632" y="414845"/>
                  </a:lnTo>
                  <a:lnTo>
                    <a:pt x="250240" y="414845"/>
                  </a:lnTo>
                  <a:lnTo>
                    <a:pt x="264248" y="408419"/>
                  </a:lnTo>
                  <a:lnTo>
                    <a:pt x="267119" y="405752"/>
                  </a:lnTo>
                  <a:lnTo>
                    <a:pt x="273646" y="399719"/>
                  </a:lnTo>
                  <a:lnTo>
                    <a:pt x="276948" y="392417"/>
                  </a:lnTo>
                  <a:lnTo>
                    <a:pt x="277025" y="392252"/>
                  </a:lnTo>
                  <a:lnTo>
                    <a:pt x="278930" y="388035"/>
                  </a:lnTo>
                  <a:lnTo>
                    <a:pt x="280479" y="373837"/>
                  </a:lnTo>
                  <a:lnTo>
                    <a:pt x="280543" y="195783"/>
                  </a:lnTo>
                  <a:lnTo>
                    <a:pt x="280720" y="193751"/>
                  </a:lnTo>
                  <a:lnTo>
                    <a:pt x="285559" y="194551"/>
                  </a:lnTo>
                  <a:lnTo>
                    <a:pt x="300482" y="193890"/>
                  </a:lnTo>
                  <a:lnTo>
                    <a:pt x="300748" y="193751"/>
                  </a:lnTo>
                  <a:lnTo>
                    <a:pt x="312877" y="187426"/>
                  </a:lnTo>
                  <a:lnTo>
                    <a:pt x="321348" y="176326"/>
                  </a:lnTo>
                  <a:lnTo>
                    <a:pt x="321856" y="173964"/>
                  </a:lnTo>
                  <a:lnTo>
                    <a:pt x="324510" y="161785"/>
                  </a:lnTo>
                  <a:close/>
                </a:path>
                <a:path w="433069" h="415290">
                  <a:moveTo>
                    <a:pt x="432803" y="135089"/>
                  </a:moveTo>
                  <a:lnTo>
                    <a:pt x="432650" y="76923"/>
                  </a:lnTo>
                  <a:lnTo>
                    <a:pt x="406158" y="30543"/>
                  </a:lnTo>
                  <a:lnTo>
                    <a:pt x="367626" y="21704"/>
                  </a:lnTo>
                  <a:lnTo>
                    <a:pt x="340436" y="22542"/>
                  </a:lnTo>
                  <a:lnTo>
                    <a:pt x="336435" y="27597"/>
                  </a:lnTo>
                  <a:lnTo>
                    <a:pt x="336003" y="39116"/>
                  </a:lnTo>
                  <a:lnTo>
                    <a:pt x="339153" y="43383"/>
                  </a:lnTo>
                  <a:lnTo>
                    <a:pt x="347116" y="45364"/>
                  </a:lnTo>
                  <a:lnTo>
                    <a:pt x="375767" y="45554"/>
                  </a:lnTo>
                  <a:lnTo>
                    <a:pt x="389013" y="48158"/>
                  </a:lnTo>
                  <a:lnTo>
                    <a:pt x="399554" y="55092"/>
                  </a:lnTo>
                  <a:lnTo>
                    <a:pt x="406552" y="65570"/>
                  </a:lnTo>
                  <a:lnTo>
                    <a:pt x="409206" y="78803"/>
                  </a:lnTo>
                  <a:lnTo>
                    <a:pt x="409219" y="156146"/>
                  </a:lnTo>
                  <a:lnTo>
                    <a:pt x="407835" y="158419"/>
                  </a:lnTo>
                  <a:lnTo>
                    <a:pt x="400405" y="158813"/>
                  </a:lnTo>
                  <a:lnTo>
                    <a:pt x="398170" y="156959"/>
                  </a:lnTo>
                  <a:lnTo>
                    <a:pt x="397230" y="151701"/>
                  </a:lnTo>
                  <a:lnTo>
                    <a:pt x="397319" y="84010"/>
                  </a:lnTo>
                  <a:lnTo>
                    <a:pt x="393077" y="78244"/>
                  </a:lnTo>
                  <a:lnTo>
                    <a:pt x="377939" y="78460"/>
                  </a:lnTo>
                  <a:lnTo>
                    <a:pt x="373862" y="84061"/>
                  </a:lnTo>
                  <a:lnTo>
                    <a:pt x="373849" y="208330"/>
                  </a:lnTo>
                  <a:lnTo>
                    <a:pt x="373951" y="320421"/>
                  </a:lnTo>
                  <a:lnTo>
                    <a:pt x="373621" y="331241"/>
                  </a:lnTo>
                  <a:lnTo>
                    <a:pt x="370395" y="334683"/>
                  </a:lnTo>
                  <a:lnTo>
                    <a:pt x="361111" y="335407"/>
                  </a:lnTo>
                  <a:lnTo>
                    <a:pt x="356527" y="331558"/>
                  </a:lnTo>
                  <a:lnTo>
                    <a:pt x="355612" y="324815"/>
                  </a:lnTo>
                  <a:lnTo>
                    <a:pt x="355701" y="189306"/>
                  </a:lnTo>
                  <a:lnTo>
                    <a:pt x="351396" y="183743"/>
                  </a:lnTo>
                  <a:lnTo>
                    <a:pt x="336867" y="183438"/>
                  </a:lnTo>
                  <a:lnTo>
                    <a:pt x="332308" y="189242"/>
                  </a:lnTo>
                  <a:lnTo>
                    <a:pt x="332232" y="328688"/>
                  </a:lnTo>
                  <a:lnTo>
                    <a:pt x="331127" y="331990"/>
                  </a:lnTo>
                  <a:lnTo>
                    <a:pt x="320840" y="337375"/>
                  </a:lnTo>
                  <a:lnTo>
                    <a:pt x="314134" y="332600"/>
                  </a:lnTo>
                  <a:lnTo>
                    <a:pt x="314147" y="221856"/>
                  </a:lnTo>
                  <a:lnTo>
                    <a:pt x="311213" y="214464"/>
                  </a:lnTo>
                  <a:lnTo>
                    <a:pt x="307479" y="211950"/>
                  </a:lnTo>
                  <a:lnTo>
                    <a:pt x="297662" y="211823"/>
                  </a:lnTo>
                  <a:lnTo>
                    <a:pt x="293636" y="214236"/>
                  </a:lnTo>
                  <a:lnTo>
                    <a:pt x="290842" y="221691"/>
                  </a:lnTo>
                  <a:lnTo>
                    <a:pt x="290588" y="224269"/>
                  </a:lnTo>
                  <a:lnTo>
                    <a:pt x="290664" y="325285"/>
                  </a:lnTo>
                  <a:lnTo>
                    <a:pt x="295338" y="342747"/>
                  </a:lnTo>
                  <a:lnTo>
                    <a:pt x="307187" y="354317"/>
                  </a:lnTo>
                  <a:lnTo>
                    <a:pt x="323253" y="358381"/>
                  </a:lnTo>
                  <a:lnTo>
                    <a:pt x="340626" y="353288"/>
                  </a:lnTo>
                  <a:lnTo>
                    <a:pt x="343230" y="351739"/>
                  </a:lnTo>
                  <a:lnTo>
                    <a:pt x="345084" y="351726"/>
                  </a:lnTo>
                  <a:lnTo>
                    <a:pt x="347700" y="353263"/>
                  </a:lnTo>
                  <a:lnTo>
                    <a:pt x="365201" y="358343"/>
                  </a:lnTo>
                  <a:lnTo>
                    <a:pt x="381152" y="354291"/>
                  </a:lnTo>
                  <a:lnTo>
                    <a:pt x="392772" y="342671"/>
                  </a:lnTo>
                  <a:lnTo>
                    <a:pt x="397319" y="325069"/>
                  </a:lnTo>
                  <a:lnTo>
                    <a:pt x="397294" y="183578"/>
                  </a:lnTo>
                  <a:lnTo>
                    <a:pt x="397751" y="181914"/>
                  </a:lnTo>
                  <a:lnTo>
                    <a:pt x="432689" y="154470"/>
                  </a:lnTo>
                  <a:lnTo>
                    <a:pt x="432803" y="135089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828" y="317497"/>
              <a:ext cx="102769" cy="102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339" y="355150"/>
              <a:ext cx="86445" cy="868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366" y="355147"/>
              <a:ext cx="86868" cy="86855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155700" y="2525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0" y="228600"/>
            <a:ext cx="721591" cy="714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600" y="533400"/>
            <a:ext cx="1223962" cy="3278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92100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50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900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50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1904" y="290258"/>
            <a:ext cx="737984" cy="5987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99298" y="290229"/>
            <a:ext cx="597533" cy="59753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88778" y="4064084"/>
            <a:ext cx="3876040" cy="4388485"/>
            <a:chOff x="2988778" y="4064084"/>
            <a:chExt cx="3876040" cy="43884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1672" y="7749349"/>
              <a:ext cx="3120504" cy="7028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8778" y="4064084"/>
              <a:ext cx="3875911" cy="386627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033000" y="1219200"/>
            <a:ext cx="6113145" cy="7571740"/>
            <a:chOff x="10057383" y="1014983"/>
            <a:chExt cx="5884545" cy="7571740"/>
          </a:xfrm>
        </p:grpSpPr>
        <p:sp>
          <p:nvSpPr>
            <p:cNvPr id="9" name="object 9"/>
            <p:cNvSpPr/>
            <p:nvPr/>
          </p:nvSpPr>
          <p:spPr>
            <a:xfrm>
              <a:off x="10057383" y="1014983"/>
              <a:ext cx="5884545" cy="7571740"/>
            </a:xfrm>
            <a:custGeom>
              <a:avLst/>
              <a:gdLst/>
              <a:ahLst/>
              <a:cxnLst/>
              <a:rect l="l" t="t" r="r" b="b"/>
              <a:pathLst>
                <a:path w="5884544" h="7571740">
                  <a:moveTo>
                    <a:pt x="5884164" y="0"/>
                  </a:moveTo>
                  <a:lnTo>
                    <a:pt x="0" y="0"/>
                  </a:lnTo>
                  <a:lnTo>
                    <a:pt x="0" y="7571232"/>
                  </a:lnTo>
                  <a:lnTo>
                    <a:pt x="5884164" y="7571232"/>
                  </a:lnTo>
                  <a:lnTo>
                    <a:pt x="5884164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09783" y="1167383"/>
              <a:ext cx="5600700" cy="7289800"/>
            </a:xfrm>
            <a:custGeom>
              <a:avLst/>
              <a:gdLst/>
              <a:ahLst/>
              <a:cxnLst/>
              <a:rect l="l" t="t" r="r" b="b"/>
              <a:pathLst>
                <a:path w="5600700" h="7289800">
                  <a:moveTo>
                    <a:pt x="5600700" y="0"/>
                  </a:moveTo>
                  <a:lnTo>
                    <a:pt x="0" y="0"/>
                  </a:lnTo>
                  <a:lnTo>
                    <a:pt x="0" y="7289800"/>
                  </a:lnTo>
                  <a:lnTo>
                    <a:pt x="5600700" y="7289800"/>
                  </a:lnTo>
                  <a:lnTo>
                    <a:pt x="5600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55700" y="379958"/>
            <a:ext cx="1311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05765" algn="l"/>
              </a:tabLst>
            </a:pPr>
            <a:r>
              <a:rPr sz="2400" u="sng" dirty="0">
                <a:solidFill>
                  <a:srgbClr val="333333"/>
                </a:solidFill>
                <a:uFill>
                  <a:solidFill>
                    <a:srgbClr val="58595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</a:t>
            </a:r>
            <a:r>
              <a:rPr sz="2400" u="sng" dirty="0" smtClean="0">
                <a:solidFill>
                  <a:srgbClr val="333333"/>
                </a:solidFill>
                <a:uFill>
                  <a:solidFill>
                    <a:srgbClr val="58595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200" y="2315026"/>
            <a:ext cx="165067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Кемперы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2 165 279 шт.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400" y="3441700"/>
            <a:ext cx="9677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ЕВРОПЕЙСКИЙ ОБРОРОТ РЫНКА КАРАВАННИНГА В ГОД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37800" y="1295400"/>
            <a:ext cx="5715000" cy="10977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919"/>
              </a:spcBef>
            </a:pPr>
            <a:r>
              <a:rPr sz="1900" b="1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ТРАТЫ НА ОДНОГО ТУРИСТА В ДЕНЬ:</a:t>
            </a:r>
            <a:endParaRPr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819"/>
              </a:spcBef>
              <a:tabLst>
                <a:tab pos="2539365" algn="l"/>
              </a:tabLst>
            </a:pPr>
            <a:r>
              <a:rPr sz="1900" b="1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КЕМПИНГЕ:	ВНЕ КЕМПИНГОВ:</a:t>
            </a:r>
            <a:endParaRPr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44298" y="4280217"/>
            <a:ext cx="2179102" cy="175432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траты на оплату  ночевок вне кемпингов  и однодневные экс-  курсии (за пределами  кемпингов)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7448501"/>
            <a:ext cx="9512300" cy="129522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812280" marR="5080">
              <a:lnSpc>
                <a:spcPts val="1900"/>
              </a:lnSpc>
              <a:spcBef>
                <a:spcPts val="380"/>
              </a:spcBef>
            </a:pPr>
            <a:r>
              <a:rPr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траты в кемпингах  (на стоянку и допол-  нительные услуги)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5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Economic factor of tourism camping in selected European countries, DWIF e.V., </a:t>
            </a:r>
            <a:r>
              <a:rPr sz="15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www.dwif.de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726" y="4280217"/>
            <a:ext cx="1706880" cy="175432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532765" algn="r">
              <a:lnSpc>
                <a:spcPts val="1900"/>
              </a:lnSpc>
              <a:spcBef>
                <a:spcPts val="380"/>
              </a:spcBef>
            </a:pPr>
            <a:r>
              <a:rPr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новых  и подержанных ТС,  обслуживание, ремонт,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ts val="1880"/>
              </a:lnSpc>
            </a:pPr>
            <a:r>
              <a:rPr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61600" y="3200400"/>
            <a:ext cx="3048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питание, развлечения, прокат) ....</a:t>
            </a:r>
            <a:r>
              <a:rPr dirty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30,3 €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ИТОГО.........................................</a:t>
            </a:r>
            <a:r>
              <a:rPr dirty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41,8 €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14000" y="2438400"/>
            <a:ext cx="5807919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630"/>
              </a:lnSpc>
              <a:spcBef>
                <a:spcPts val="100"/>
              </a:spcBef>
              <a:tabLst>
                <a:tab pos="2539365" algn="l"/>
              </a:tabLst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</a:t>
            </a: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НОЧЛЕГА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30"/>
              </a:lnSpc>
              <a:tabLst>
                <a:tab pos="2539365" algn="l"/>
              </a:tabLst>
            </a:pPr>
            <a:r>
              <a:rPr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(стоянка).........................................</a:t>
            </a:r>
            <a:r>
              <a:rPr sz="1800" dirty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11,5 €	</a:t>
            </a:r>
            <a:r>
              <a:rPr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(отель).............................................</a:t>
            </a:r>
            <a:r>
              <a:rPr sz="1800" dirty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47 €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90200" y="2895600"/>
            <a:ext cx="5105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539365" algn="l"/>
              </a:tabLst>
            </a:pPr>
            <a:r>
              <a:rPr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	ДОПОЛНИТЕЛЬНЫЕ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85800" y="3200400"/>
            <a:ext cx="2667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питание, развлечения, прокат) 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sz="1800" dirty="0" smtClean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sz="1800" dirty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ИТОГО.........................................</a:t>
            </a:r>
            <a:r>
              <a:rPr sz="1800" dirty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89 €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2200" y="2209800"/>
            <a:ext cx="1911482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Караван-прицепы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3 256 390 шт.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13600" y="2209800"/>
            <a:ext cx="2264508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парк автодомов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5 421 669 шт.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8006" y="1142997"/>
            <a:ext cx="2372995" cy="1071245"/>
            <a:chOff x="438006" y="1142997"/>
            <a:chExt cx="2372995" cy="1071245"/>
          </a:xfrm>
        </p:grpSpPr>
        <p:sp>
          <p:nvSpPr>
            <p:cNvPr id="25" name="object 25"/>
            <p:cNvSpPr/>
            <p:nvPr/>
          </p:nvSpPr>
          <p:spPr>
            <a:xfrm>
              <a:off x="2131488" y="1502496"/>
              <a:ext cx="668655" cy="708660"/>
            </a:xfrm>
            <a:custGeom>
              <a:avLst/>
              <a:gdLst/>
              <a:ahLst/>
              <a:cxnLst/>
              <a:rect l="l" t="t" r="r" b="b"/>
              <a:pathLst>
                <a:path w="668655" h="708660">
                  <a:moveTo>
                    <a:pt x="668604" y="474611"/>
                  </a:moveTo>
                  <a:lnTo>
                    <a:pt x="666168" y="416296"/>
                  </a:lnTo>
                  <a:lnTo>
                    <a:pt x="657999" y="364896"/>
                  </a:lnTo>
                  <a:lnTo>
                    <a:pt x="616408" y="331032"/>
                  </a:lnTo>
                  <a:lnTo>
                    <a:pt x="537117" y="285989"/>
                  </a:lnTo>
                  <a:lnTo>
                    <a:pt x="460174" y="246611"/>
                  </a:lnTo>
                  <a:lnTo>
                    <a:pt x="425627" y="229742"/>
                  </a:lnTo>
                  <a:lnTo>
                    <a:pt x="358636" y="137722"/>
                  </a:lnTo>
                  <a:lnTo>
                    <a:pt x="320036" y="87604"/>
                  </a:lnTo>
                  <a:lnTo>
                    <a:pt x="269443" y="43078"/>
                  </a:lnTo>
                  <a:lnTo>
                    <a:pt x="209792" y="22230"/>
                  </a:lnTo>
                  <a:lnTo>
                    <a:pt x="154574" y="11374"/>
                  </a:lnTo>
                  <a:lnTo>
                    <a:pt x="84200" y="3217"/>
                  </a:lnTo>
                  <a:lnTo>
                    <a:pt x="0" y="0"/>
                  </a:lnTo>
                  <a:lnTo>
                    <a:pt x="0" y="587882"/>
                  </a:lnTo>
                  <a:lnTo>
                    <a:pt x="248716" y="587882"/>
                  </a:lnTo>
                  <a:lnTo>
                    <a:pt x="252539" y="587882"/>
                  </a:lnTo>
                  <a:lnTo>
                    <a:pt x="252196" y="575983"/>
                  </a:lnTo>
                  <a:lnTo>
                    <a:pt x="252196" y="569887"/>
                  </a:lnTo>
                  <a:lnTo>
                    <a:pt x="260293" y="519802"/>
                  </a:lnTo>
                  <a:lnTo>
                    <a:pt x="282830" y="476262"/>
                  </a:lnTo>
                  <a:lnTo>
                    <a:pt x="317174" y="441901"/>
                  </a:lnTo>
                  <a:lnTo>
                    <a:pt x="360694" y="419352"/>
                  </a:lnTo>
                  <a:lnTo>
                    <a:pt x="410756" y="411251"/>
                  </a:lnTo>
                  <a:lnTo>
                    <a:pt x="460816" y="419352"/>
                  </a:lnTo>
                  <a:lnTo>
                    <a:pt x="504332" y="441901"/>
                  </a:lnTo>
                  <a:lnTo>
                    <a:pt x="538673" y="476262"/>
                  </a:lnTo>
                  <a:lnTo>
                    <a:pt x="561207" y="519802"/>
                  </a:lnTo>
                  <a:lnTo>
                    <a:pt x="569302" y="569887"/>
                  </a:lnTo>
                  <a:lnTo>
                    <a:pt x="569302" y="575983"/>
                  </a:lnTo>
                  <a:lnTo>
                    <a:pt x="570280" y="587882"/>
                  </a:lnTo>
                  <a:lnTo>
                    <a:pt x="573544" y="587882"/>
                  </a:lnTo>
                  <a:lnTo>
                    <a:pt x="629500" y="587882"/>
                  </a:lnTo>
                </a:path>
                <a:path w="668655" h="708660">
                  <a:moveTo>
                    <a:pt x="272453" y="569887"/>
                  </a:moveTo>
                  <a:lnTo>
                    <a:pt x="279503" y="613620"/>
                  </a:lnTo>
                  <a:lnTo>
                    <a:pt x="299134" y="651603"/>
                  </a:lnTo>
                  <a:lnTo>
                    <a:pt x="329070" y="681556"/>
                  </a:lnTo>
                  <a:lnTo>
                    <a:pt x="367032" y="701199"/>
                  </a:lnTo>
                  <a:lnTo>
                    <a:pt x="410743" y="708253"/>
                  </a:lnTo>
                  <a:lnTo>
                    <a:pt x="454455" y="701199"/>
                  </a:lnTo>
                  <a:lnTo>
                    <a:pt x="492421" y="681556"/>
                  </a:lnTo>
                  <a:lnTo>
                    <a:pt x="522360" y="651603"/>
                  </a:lnTo>
                  <a:lnTo>
                    <a:pt x="541995" y="613620"/>
                  </a:lnTo>
                  <a:lnTo>
                    <a:pt x="549046" y="569887"/>
                  </a:lnTo>
                  <a:lnTo>
                    <a:pt x="541995" y="526153"/>
                  </a:lnTo>
                  <a:lnTo>
                    <a:pt x="522360" y="488170"/>
                  </a:lnTo>
                  <a:lnTo>
                    <a:pt x="492421" y="458217"/>
                  </a:lnTo>
                  <a:lnTo>
                    <a:pt x="454455" y="438574"/>
                  </a:lnTo>
                  <a:lnTo>
                    <a:pt x="410743" y="431520"/>
                  </a:lnTo>
                  <a:lnTo>
                    <a:pt x="367032" y="438574"/>
                  </a:lnTo>
                  <a:lnTo>
                    <a:pt x="329070" y="458217"/>
                  </a:lnTo>
                  <a:lnTo>
                    <a:pt x="299134" y="488170"/>
                  </a:lnTo>
                  <a:lnTo>
                    <a:pt x="279503" y="526153"/>
                  </a:lnTo>
                  <a:lnTo>
                    <a:pt x="272453" y="569887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7712" y="1987826"/>
              <a:ext cx="169037" cy="1691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2575" y="1178138"/>
              <a:ext cx="2109470" cy="1033144"/>
            </a:xfrm>
            <a:custGeom>
              <a:avLst/>
              <a:gdLst/>
              <a:ahLst/>
              <a:cxnLst/>
              <a:rect l="l" t="t" r="r" b="b"/>
              <a:pathLst>
                <a:path w="2109470" h="1033144">
                  <a:moveTo>
                    <a:pt x="1647101" y="0"/>
                  </a:moveTo>
                  <a:lnTo>
                    <a:pt x="16459" y="0"/>
                  </a:lnTo>
                  <a:lnTo>
                    <a:pt x="7366" y="0"/>
                  </a:lnTo>
                  <a:lnTo>
                    <a:pt x="0" y="7365"/>
                  </a:lnTo>
                  <a:lnTo>
                    <a:pt x="0" y="16471"/>
                  </a:lnTo>
                  <a:lnTo>
                    <a:pt x="0" y="912240"/>
                  </a:lnTo>
                  <a:lnTo>
                    <a:pt x="412635" y="912240"/>
                  </a:lnTo>
                  <a:lnTo>
                    <a:pt x="416674" y="912240"/>
                  </a:lnTo>
                  <a:lnTo>
                    <a:pt x="417423" y="900341"/>
                  </a:lnTo>
                  <a:lnTo>
                    <a:pt x="417423" y="894245"/>
                  </a:lnTo>
                  <a:lnTo>
                    <a:pt x="425519" y="844160"/>
                  </a:lnTo>
                  <a:lnTo>
                    <a:pt x="448053" y="800620"/>
                  </a:lnTo>
                  <a:lnTo>
                    <a:pt x="482393" y="766259"/>
                  </a:lnTo>
                  <a:lnTo>
                    <a:pt x="525909" y="743710"/>
                  </a:lnTo>
                  <a:lnTo>
                    <a:pt x="575970" y="735609"/>
                  </a:lnTo>
                  <a:lnTo>
                    <a:pt x="626032" y="743710"/>
                  </a:lnTo>
                  <a:lnTo>
                    <a:pt x="669551" y="766259"/>
                  </a:lnTo>
                  <a:lnTo>
                    <a:pt x="703895" y="800620"/>
                  </a:lnTo>
                  <a:lnTo>
                    <a:pt x="726432" y="844160"/>
                  </a:lnTo>
                  <a:lnTo>
                    <a:pt x="734529" y="894245"/>
                  </a:lnTo>
                  <a:lnTo>
                    <a:pt x="734529" y="900341"/>
                  </a:lnTo>
                  <a:lnTo>
                    <a:pt x="734783" y="912240"/>
                  </a:lnTo>
                  <a:lnTo>
                    <a:pt x="740498" y="912240"/>
                  </a:lnTo>
                  <a:lnTo>
                    <a:pt x="1658912" y="912240"/>
                  </a:lnTo>
                  <a:lnTo>
                    <a:pt x="1658912" y="299859"/>
                  </a:lnTo>
                  <a:lnTo>
                    <a:pt x="1992388" y="299859"/>
                  </a:lnTo>
                  <a:lnTo>
                    <a:pt x="2038373" y="297786"/>
                  </a:lnTo>
                  <a:lnTo>
                    <a:pt x="2075337" y="291515"/>
                  </a:lnTo>
                  <a:lnTo>
                    <a:pt x="2099953" y="280968"/>
                  </a:lnTo>
                  <a:lnTo>
                    <a:pt x="2108898" y="266064"/>
                  </a:lnTo>
                  <a:lnTo>
                    <a:pt x="2108898" y="172313"/>
                  </a:lnTo>
                  <a:lnTo>
                    <a:pt x="2091805" y="135704"/>
                  </a:lnTo>
                  <a:lnTo>
                    <a:pt x="2042149" y="94406"/>
                  </a:lnTo>
                  <a:lnTo>
                    <a:pt x="2005871" y="73882"/>
                  </a:lnTo>
                  <a:lnTo>
                    <a:pt x="1962367" y="54448"/>
                  </a:lnTo>
                  <a:lnTo>
                    <a:pt x="1911940" y="36857"/>
                  </a:lnTo>
                  <a:lnTo>
                    <a:pt x="1854895" y="21863"/>
                  </a:lnTo>
                  <a:lnTo>
                    <a:pt x="1791537" y="10219"/>
                  </a:lnTo>
                  <a:lnTo>
                    <a:pt x="1722171" y="2680"/>
                  </a:lnTo>
                  <a:lnTo>
                    <a:pt x="1647101" y="0"/>
                  </a:lnTo>
                  <a:close/>
                </a:path>
                <a:path w="2109470" h="1033144">
                  <a:moveTo>
                    <a:pt x="437680" y="894245"/>
                  </a:moveTo>
                  <a:lnTo>
                    <a:pt x="444730" y="937978"/>
                  </a:lnTo>
                  <a:lnTo>
                    <a:pt x="464361" y="975961"/>
                  </a:lnTo>
                  <a:lnTo>
                    <a:pt x="494297" y="1005914"/>
                  </a:lnTo>
                  <a:lnTo>
                    <a:pt x="532259" y="1025557"/>
                  </a:lnTo>
                  <a:lnTo>
                    <a:pt x="575970" y="1032611"/>
                  </a:lnTo>
                  <a:lnTo>
                    <a:pt x="619682" y="1025557"/>
                  </a:lnTo>
                  <a:lnTo>
                    <a:pt x="657648" y="1005914"/>
                  </a:lnTo>
                  <a:lnTo>
                    <a:pt x="687587" y="975961"/>
                  </a:lnTo>
                  <a:lnTo>
                    <a:pt x="707222" y="937978"/>
                  </a:lnTo>
                  <a:lnTo>
                    <a:pt x="714273" y="894245"/>
                  </a:lnTo>
                  <a:lnTo>
                    <a:pt x="707222" y="850511"/>
                  </a:lnTo>
                  <a:lnTo>
                    <a:pt x="687587" y="812528"/>
                  </a:lnTo>
                  <a:lnTo>
                    <a:pt x="657648" y="782575"/>
                  </a:lnTo>
                  <a:lnTo>
                    <a:pt x="619682" y="762932"/>
                  </a:lnTo>
                  <a:lnTo>
                    <a:pt x="575970" y="755878"/>
                  </a:lnTo>
                  <a:lnTo>
                    <a:pt x="532259" y="762932"/>
                  </a:lnTo>
                  <a:lnTo>
                    <a:pt x="494297" y="782575"/>
                  </a:lnTo>
                  <a:lnTo>
                    <a:pt x="464361" y="812528"/>
                  </a:lnTo>
                  <a:lnTo>
                    <a:pt x="444730" y="850511"/>
                  </a:lnTo>
                  <a:lnTo>
                    <a:pt x="437680" y="894245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4027" y="1987826"/>
              <a:ext cx="169037" cy="1691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4621" y="1972675"/>
              <a:ext cx="146194" cy="12087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31092" y="1870618"/>
              <a:ext cx="70688" cy="6657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41181" y="1146172"/>
              <a:ext cx="2090420" cy="944244"/>
            </a:xfrm>
            <a:custGeom>
              <a:avLst/>
              <a:gdLst/>
              <a:ahLst/>
              <a:cxnLst/>
              <a:rect l="l" t="t" r="r" b="b"/>
              <a:pathLst>
                <a:path w="2090420" h="944244">
                  <a:moveTo>
                    <a:pt x="1542059" y="920140"/>
                  </a:moveTo>
                  <a:lnTo>
                    <a:pt x="1272070" y="920140"/>
                  </a:lnTo>
                  <a:lnTo>
                    <a:pt x="1272070" y="284899"/>
                  </a:lnTo>
                  <a:lnTo>
                    <a:pt x="1274924" y="270793"/>
                  </a:lnTo>
                  <a:lnTo>
                    <a:pt x="1282703" y="259262"/>
                  </a:lnTo>
                  <a:lnTo>
                    <a:pt x="1294230" y="251482"/>
                  </a:lnTo>
                  <a:lnTo>
                    <a:pt x="1308328" y="248627"/>
                  </a:lnTo>
                  <a:lnTo>
                    <a:pt x="1505800" y="248627"/>
                  </a:lnTo>
                  <a:lnTo>
                    <a:pt x="1519904" y="251482"/>
                  </a:lnTo>
                  <a:lnTo>
                    <a:pt x="1531431" y="259262"/>
                  </a:lnTo>
                  <a:lnTo>
                    <a:pt x="1539206" y="270793"/>
                  </a:lnTo>
                  <a:lnTo>
                    <a:pt x="1542059" y="284899"/>
                  </a:lnTo>
                  <a:lnTo>
                    <a:pt x="1542059" y="920140"/>
                  </a:lnTo>
                  <a:close/>
                </a:path>
                <a:path w="2090420" h="944244">
                  <a:moveTo>
                    <a:pt x="1743646" y="915212"/>
                  </a:moveTo>
                  <a:lnTo>
                    <a:pt x="1896097" y="915212"/>
                  </a:lnTo>
                  <a:lnTo>
                    <a:pt x="1916525" y="867440"/>
                  </a:lnTo>
                  <a:lnTo>
                    <a:pt x="1939203" y="826786"/>
                  </a:lnTo>
                  <a:lnTo>
                    <a:pt x="1965815" y="793628"/>
                  </a:lnTo>
                  <a:lnTo>
                    <a:pt x="1998048" y="768343"/>
                  </a:lnTo>
                  <a:lnTo>
                    <a:pt x="2037588" y="751306"/>
                  </a:lnTo>
                  <a:lnTo>
                    <a:pt x="2040924" y="675463"/>
                  </a:lnTo>
                  <a:lnTo>
                    <a:pt x="2043849" y="605867"/>
                  </a:lnTo>
                  <a:lnTo>
                    <a:pt x="2045992" y="553219"/>
                  </a:lnTo>
                  <a:lnTo>
                    <a:pt x="2046986" y="528218"/>
                  </a:lnTo>
                  <a:lnTo>
                    <a:pt x="2013686" y="485964"/>
                  </a:lnTo>
                  <a:lnTo>
                    <a:pt x="1985724" y="452734"/>
                  </a:lnTo>
                  <a:lnTo>
                    <a:pt x="1947189" y="414921"/>
                  </a:lnTo>
                  <a:lnTo>
                    <a:pt x="1900858" y="398923"/>
                  </a:lnTo>
                  <a:lnTo>
                    <a:pt x="1854234" y="388994"/>
                  </a:lnTo>
                  <a:lnTo>
                    <a:pt x="1793084" y="380654"/>
                  </a:lnTo>
                  <a:lnTo>
                    <a:pt x="1718246" y="376059"/>
                  </a:lnTo>
                  <a:lnTo>
                    <a:pt x="1717154" y="376085"/>
                  </a:lnTo>
                  <a:lnTo>
                    <a:pt x="1715897" y="376516"/>
                  </a:lnTo>
                  <a:lnTo>
                    <a:pt x="1715046" y="377355"/>
                  </a:lnTo>
                  <a:lnTo>
                    <a:pt x="1714220" y="378205"/>
                  </a:lnTo>
                  <a:lnTo>
                    <a:pt x="1713763" y="379374"/>
                  </a:lnTo>
                  <a:lnTo>
                    <a:pt x="1713814" y="380568"/>
                  </a:lnTo>
                  <a:lnTo>
                    <a:pt x="1717309" y="446211"/>
                  </a:lnTo>
                  <a:lnTo>
                    <a:pt x="1720321" y="498509"/>
                  </a:lnTo>
                  <a:lnTo>
                    <a:pt x="1723862" y="559054"/>
                  </a:lnTo>
                  <a:lnTo>
                    <a:pt x="1727696" y="624291"/>
                  </a:lnTo>
                  <a:lnTo>
                    <a:pt x="1731587" y="690665"/>
                  </a:lnTo>
                  <a:lnTo>
                    <a:pt x="1735299" y="754624"/>
                  </a:lnTo>
                  <a:lnTo>
                    <a:pt x="1738597" y="812611"/>
                  </a:lnTo>
                  <a:lnTo>
                    <a:pt x="1741245" y="861075"/>
                  </a:lnTo>
                  <a:lnTo>
                    <a:pt x="1743006" y="896460"/>
                  </a:lnTo>
                  <a:lnTo>
                    <a:pt x="1743646" y="915212"/>
                  </a:lnTo>
                  <a:close/>
                </a:path>
                <a:path w="2090420" h="944244">
                  <a:moveTo>
                    <a:pt x="1458950" y="577278"/>
                  </a:moveTo>
                  <a:lnTo>
                    <a:pt x="1355191" y="577278"/>
                  </a:lnTo>
                  <a:lnTo>
                    <a:pt x="1340698" y="574343"/>
                  </a:lnTo>
                  <a:lnTo>
                    <a:pt x="1328848" y="566345"/>
                  </a:lnTo>
                  <a:lnTo>
                    <a:pt x="1320851" y="554491"/>
                  </a:lnTo>
                  <a:lnTo>
                    <a:pt x="1317917" y="539991"/>
                  </a:lnTo>
                  <a:lnTo>
                    <a:pt x="1317917" y="344957"/>
                  </a:lnTo>
                  <a:lnTo>
                    <a:pt x="1320851" y="330456"/>
                  </a:lnTo>
                  <a:lnTo>
                    <a:pt x="1328848" y="318603"/>
                  </a:lnTo>
                  <a:lnTo>
                    <a:pt x="1340698" y="310604"/>
                  </a:lnTo>
                  <a:lnTo>
                    <a:pt x="1355191" y="307670"/>
                  </a:lnTo>
                  <a:lnTo>
                    <a:pt x="1458950" y="307670"/>
                  </a:lnTo>
                  <a:lnTo>
                    <a:pt x="1473443" y="310604"/>
                  </a:lnTo>
                  <a:lnTo>
                    <a:pt x="1485293" y="318603"/>
                  </a:lnTo>
                  <a:lnTo>
                    <a:pt x="1493290" y="330456"/>
                  </a:lnTo>
                  <a:lnTo>
                    <a:pt x="1496225" y="344957"/>
                  </a:lnTo>
                  <a:lnTo>
                    <a:pt x="1496225" y="539991"/>
                  </a:lnTo>
                  <a:lnTo>
                    <a:pt x="1493290" y="554491"/>
                  </a:lnTo>
                  <a:lnTo>
                    <a:pt x="1485293" y="566345"/>
                  </a:lnTo>
                  <a:lnTo>
                    <a:pt x="1473443" y="574343"/>
                  </a:lnTo>
                  <a:lnTo>
                    <a:pt x="1458950" y="577278"/>
                  </a:lnTo>
                  <a:close/>
                </a:path>
                <a:path w="2090420" h="944244">
                  <a:moveTo>
                    <a:pt x="1959825" y="280797"/>
                  </a:moveTo>
                  <a:lnTo>
                    <a:pt x="1767776" y="280797"/>
                  </a:lnTo>
                  <a:lnTo>
                    <a:pt x="1753285" y="277862"/>
                  </a:lnTo>
                  <a:lnTo>
                    <a:pt x="1741439" y="269863"/>
                  </a:lnTo>
                  <a:lnTo>
                    <a:pt x="1733447" y="258010"/>
                  </a:lnTo>
                  <a:lnTo>
                    <a:pt x="1730514" y="243509"/>
                  </a:lnTo>
                  <a:lnTo>
                    <a:pt x="1730514" y="149796"/>
                  </a:lnTo>
                  <a:lnTo>
                    <a:pt x="1733447" y="135296"/>
                  </a:lnTo>
                  <a:lnTo>
                    <a:pt x="1741439" y="123442"/>
                  </a:lnTo>
                  <a:lnTo>
                    <a:pt x="1753285" y="115443"/>
                  </a:lnTo>
                  <a:lnTo>
                    <a:pt x="1767776" y="112509"/>
                  </a:lnTo>
                  <a:lnTo>
                    <a:pt x="1959825" y="112509"/>
                  </a:lnTo>
                  <a:lnTo>
                    <a:pt x="1974318" y="115443"/>
                  </a:lnTo>
                  <a:lnTo>
                    <a:pt x="1986168" y="123442"/>
                  </a:lnTo>
                  <a:lnTo>
                    <a:pt x="1994165" y="135296"/>
                  </a:lnTo>
                  <a:lnTo>
                    <a:pt x="1997100" y="149796"/>
                  </a:lnTo>
                  <a:lnTo>
                    <a:pt x="1997100" y="243509"/>
                  </a:lnTo>
                  <a:lnTo>
                    <a:pt x="1994165" y="258010"/>
                  </a:lnTo>
                  <a:lnTo>
                    <a:pt x="1986168" y="269863"/>
                  </a:lnTo>
                  <a:lnTo>
                    <a:pt x="1974318" y="277862"/>
                  </a:lnTo>
                  <a:lnTo>
                    <a:pt x="1959825" y="280797"/>
                  </a:lnTo>
                  <a:close/>
                </a:path>
                <a:path w="2090420" h="944244">
                  <a:moveTo>
                    <a:pt x="1038783" y="539991"/>
                  </a:moveTo>
                  <a:lnTo>
                    <a:pt x="1035851" y="554491"/>
                  </a:lnTo>
                  <a:lnTo>
                    <a:pt x="1027858" y="566345"/>
                  </a:lnTo>
                  <a:lnTo>
                    <a:pt x="1016013" y="574343"/>
                  </a:lnTo>
                  <a:lnTo>
                    <a:pt x="1001522" y="577278"/>
                  </a:lnTo>
                  <a:lnTo>
                    <a:pt x="624192" y="577278"/>
                  </a:lnTo>
                  <a:lnTo>
                    <a:pt x="609699" y="574343"/>
                  </a:lnTo>
                  <a:lnTo>
                    <a:pt x="597849" y="566345"/>
                  </a:lnTo>
                  <a:lnTo>
                    <a:pt x="589852" y="554491"/>
                  </a:lnTo>
                  <a:lnTo>
                    <a:pt x="586917" y="539991"/>
                  </a:lnTo>
                  <a:lnTo>
                    <a:pt x="586917" y="344957"/>
                  </a:lnTo>
                  <a:lnTo>
                    <a:pt x="589852" y="330456"/>
                  </a:lnTo>
                  <a:lnTo>
                    <a:pt x="597849" y="318603"/>
                  </a:lnTo>
                  <a:lnTo>
                    <a:pt x="609699" y="310604"/>
                  </a:lnTo>
                  <a:lnTo>
                    <a:pt x="624192" y="307670"/>
                  </a:lnTo>
                  <a:lnTo>
                    <a:pt x="1001522" y="307670"/>
                  </a:lnTo>
                  <a:lnTo>
                    <a:pt x="1016013" y="310604"/>
                  </a:lnTo>
                  <a:lnTo>
                    <a:pt x="1027858" y="318603"/>
                  </a:lnTo>
                  <a:lnTo>
                    <a:pt x="1035851" y="330456"/>
                  </a:lnTo>
                  <a:lnTo>
                    <a:pt x="1038783" y="344957"/>
                  </a:lnTo>
                  <a:lnTo>
                    <a:pt x="1038783" y="539991"/>
                  </a:lnTo>
                  <a:close/>
                </a:path>
                <a:path w="2090420" h="944244">
                  <a:moveTo>
                    <a:pt x="165" y="746772"/>
                  </a:moveTo>
                  <a:lnTo>
                    <a:pt x="6946" y="736752"/>
                  </a:lnTo>
                  <a:lnTo>
                    <a:pt x="9550" y="736752"/>
                  </a:lnTo>
                  <a:lnTo>
                    <a:pt x="31394" y="736752"/>
                  </a:lnTo>
                  <a:lnTo>
                    <a:pt x="31394" y="944206"/>
                  </a:lnTo>
                  <a:lnTo>
                    <a:pt x="21640" y="944206"/>
                  </a:lnTo>
                  <a:lnTo>
                    <a:pt x="16675" y="944206"/>
                  </a:lnTo>
                  <a:lnTo>
                    <a:pt x="12573" y="940358"/>
                  </a:lnTo>
                  <a:lnTo>
                    <a:pt x="12255" y="935405"/>
                  </a:lnTo>
                  <a:lnTo>
                    <a:pt x="165" y="746772"/>
                  </a:lnTo>
                  <a:close/>
                </a:path>
                <a:path w="2090420" h="944244">
                  <a:moveTo>
                    <a:pt x="1580134" y="150215"/>
                  </a:moveTo>
                  <a:lnTo>
                    <a:pt x="526529" y="150215"/>
                  </a:lnTo>
                  <a:lnTo>
                    <a:pt x="526529" y="89395"/>
                  </a:lnTo>
                  <a:lnTo>
                    <a:pt x="1580134" y="89395"/>
                  </a:lnTo>
                  <a:lnTo>
                    <a:pt x="1580134" y="150215"/>
                  </a:lnTo>
                  <a:close/>
                </a:path>
                <a:path w="2090420" h="944244">
                  <a:moveTo>
                    <a:pt x="682777" y="13855"/>
                  </a:moveTo>
                  <a:lnTo>
                    <a:pt x="678833" y="8111"/>
                  </a:lnTo>
                  <a:lnTo>
                    <a:pt x="673568" y="3746"/>
                  </a:lnTo>
                  <a:lnTo>
                    <a:pt x="667320" y="971"/>
                  </a:lnTo>
                  <a:lnTo>
                    <a:pt x="660425" y="0"/>
                  </a:lnTo>
                  <a:lnTo>
                    <a:pt x="437007" y="0"/>
                  </a:lnTo>
                  <a:lnTo>
                    <a:pt x="405663" y="31965"/>
                  </a:lnTo>
                  <a:lnTo>
                    <a:pt x="691769" y="31965"/>
                  </a:lnTo>
                  <a:lnTo>
                    <a:pt x="682777" y="13855"/>
                  </a:lnTo>
                  <a:close/>
                </a:path>
                <a:path w="2090420" h="944244">
                  <a:moveTo>
                    <a:pt x="1708340" y="14236"/>
                  </a:moveTo>
                  <a:lnTo>
                    <a:pt x="1704485" y="8613"/>
                  </a:lnTo>
                  <a:lnTo>
                    <a:pt x="1699334" y="4340"/>
                  </a:lnTo>
                  <a:lnTo>
                    <a:pt x="1693218" y="1624"/>
                  </a:lnTo>
                  <a:lnTo>
                    <a:pt x="1686471" y="673"/>
                  </a:lnTo>
                  <a:lnTo>
                    <a:pt x="1467726" y="673"/>
                  </a:lnTo>
                  <a:lnTo>
                    <a:pt x="1437043" y="31965"/>
                  </a:lnTo>
                  <a:lnTo>
                    <a:pt x="1717154" y="31965"/>
                  </a:lnTo>
                  <a:lnTo>
                    <a:pt x="1708340" y="14236"/>
                  </a:lnTo>
                  <a:close/>
                </a:path>
                <a:path w="2090420" h="944244">
                  <a:moveTo>
                    <a:pt x="1580134" y="736752"/>
                  </a:moveTo>
                  <a:lnTo>
                    <a:pt x="1601889" y="736752"/>
                  </a:lnTo>
                  <a:lnTo>
                    <a:pt x="1601889" y="89395"/>
                  </a:lnTo>
                  <a:lnTo>
                    <a:pt x="1580134" y="89395"/>
                  </a:lnTo>
                  <a:lnTo>
                    <a:pt x="1580134" y="736752"/>
                  </a:lnTo>
                  <a:close/>
                </a:path>
                <a:path w="2090420" h="944244">
                  <a:moveTo>
                    <a:pt x="526529" y="736752"/>
                  </a:moveTo>
                  <a:lnTo>
                    <a:pt x="504774" y="736752"/>
                  </a:lnTo>
                  <a:lnTo>
                    <a:pt x="504774" y="89395"/>
                  </a:lnTo>
                  <a:lnTo>
                    <a:pt x="526529" y="89395"/>
                  </a:lnTo>
                  <a:lnTo>
                    <a:pt x="526529" y="736752"/>
                  </a:lnTo>
                  <a:close/>
                </a:path>
                <a:path w="2090420" h="944244">
                  <a:moveTo>
                    <a:pt x="2077440" y="598728"/>
                  </a:moveTo>
                  <a:lnTo>
                    <a:pt x="2081733" y="599313"/>
                  </a:lnTo>
                  <a:lnTo>
                    <a:pt x="2085949" y="597281"/>
                  </a:lnTo>
                  <a:lnTo>
                    <a:pt x="2088146" y="593547"/>
                  </a:lnTo>
                  <a:lnTo>
                    <a:pt x="2090343" y="589826"/>
                  </a:lnTo>
                  <a:lnTo>
                    <a:pt x="2054538" y="537931"/>
                  </a:lnTo>
                  <a:lnTo>
                    <a:pt x="2015174" y="487953"/>
                  </a:lnTo>
                  <a:lnTo>
                    <a:pt x="1977183" y="443451"/>
                  </a:lnTo>
                  <a:lnTo>
                    <a:pt x="1948319" y="416140"/>
                  </a:lnTo>
                  <a:lnTo>
                    <a:pt x="1901378" y="399816"/>
                  </a:lnTo>
                  <a:lnTo>
                    <a:pt x="1854740" y="389890"/>
                  </a:lnTo>
                  <a:lnTo>
                    <a:pt x="1793790" y="381572"/>
                  </a:lnTo>
                  <a:lnTo>
                    <a:pt x="1719376" y="376948"/>
                  </a:lnTo>
                  <a:lnTo>
                    <a:pt x="1717459" y="376897"/>
                  </a:lnTo>
                  <a:lnTo>
                    <a:pt x="1715617" y="377723"/>
                  </a:lnTo>
                  <a:lnTo>
                    <a:pt x="1714373" y="379183"/>
                  </a:lnTo>
                  <a:lnTo>
                    <a:pt x="1713128" y="380657"/>
                  </a:lnTo>
                  <a:lnTo>
                    <a:pt x="1712607" y="382600"/>
                  </a:lnTo>
                  <a:lnTo>
                    <a:pt x="1712963" y="384492"/>
                  </a:lnTo>
                  <a:lnTo>
                    <a:pt x="1738109" y="517347"/>
                  </a:lnTo>
                  <a:lnTo>
                    <a:pt x="1766036" y="553844"/>
                  </a:lnTo>
                  <a:lnTo>
                    <a:pt x="2077440" y="598728"/>
                  </a:lnTo>
                  <a:close/>
                </a:path>
                <a:path w="2090420" h="944244">
                  <a:moveTo>
                    <a:pt x="94373" y="31965"/>
                  </a:moveTo>
                  <a:lnTo>
                    <a:pt x="94373" y="944206"/>
                  </a:lnTo>
                </a:path>
                <a:path w="2090420" h="944244">
                  <a:moveTo>
                    <a:pt x="19342" y="736752"/>
                  </a:moveTo>
                  <a:lnTo>
                    <a:pt x="1690306" y="736752"/>
                  </a:lnTo>
                </a:path>
                <a:path w="2090420" h="944244">
                  <a:moveTo>
                    <a:pt x="791705" y="944206"/>
                  </a:moveTo>
                  <a:lnTo>
                    <a:pt x="791705" y="736752"/>
                  </a:lnTo>
                </a:path>
                <a:path w="2090420" h="944244">
                  <a:moveTo>
                    <a:pt x="1227670" y="944206"/>
                  </a:moveTo>
                  <a:lnTo>
                    <a:pt x="1227670" y="736752"/>
                  </a:lnTo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582031" y="1277386"/>
            <a:ext cx="2361565" cy="936625"/>
            <a:chOff x="3582031" y="1277386"/>
            <a:chExt cx="2361565" cy="936625"/>
          </a:xfrm>
        </p:grpSpPr>
        <p:sp>
          <p:nvSpPr>
            <p:cNvPr id="33" name="object 33"/>
            <p:cNvSpPr/>
            <p:nvPr/>
          </p:nvSpPr>
          <p:spPr>
            <a:xfrm>
              <a:off x="3585206" y="1280561"/>
              <a:ext cx="2169795" cy="825500"/>
            </a:xfrm>
            <a:custGeom>
              <a:avLst/>
              <a:gdLst/>
              <a:ahLst/>
              <a:cxnLst/>
              <a:rect l="l" t="t" r="r" b="b"/>
              <a:pathLst>
                <a:path w="2169795" h="825500">
                  <a:moveTo>
                    <a:pt x="1569897" y="29464"/>
                  </a:moveTo>
                  <a:lnTo>
                    <a:pt x="1103198" y="29464"/>
                  </a:lnTo>
                  <a:lnTo>
                    <a:pt x="1108151" y="21196"/>
                  </a:lnTo>
                  <a:lnTo>
                    <a:pt x="1115168" y="12339"/>
                  </a:lnTo>
                  <a:lnTo>
                    <a:pt x="1124067" y="5668"/>
                  </a:lnTo>
                  <a:lnTo>
                    <a:pt x="1134361" y="1463"/>
                  </a:lnTo>
                  <a:lnTo>
                    <a:pt x="1145565" y="0"/>
                  </a:lnTo>
                  <a:lnTo>
                    <a:pt x="1527517" y="0"/>
                  </a:lnTo>
                  <a:lnTo>
                    <a:pt x="1564944" y="21196"/>
                  </a:lnTo>
                  <a:lnTo>
                    <a:pt x="1569897" y="29464"/>
                  </a:lnTo>
                  <a:close/>
                </a:path>
                <a:path w="2169795" h="825500">
                  <a:moveTo>
                    <a:pt x="837298" y="29464"/>
                  </a:moveTo>
                  <a:lnTo>
                    <a:pt x="370598" y="29464"/>
                  </a:lnTo>
                  <a:lnTo>
                    <a:pt x="375551" y="21196"/>
                  </a:lnTo>
                  <a:lnTo>
                    <a:pt x="382571" y="12339"/>
                  </a:lnTo>
                  <a:lnTo>
                    <a:pt x="391474" y="5668"/>
                  </a:lnTo>
                  <a:lnTo>
                    <a:pt x="401772" y="1463"/>
                  </a:lnTo>
                  <a:lnTo>
                    <a:pt x="412978" y="0"/>
                  </a:lnTo>
                  <a:lnTo>
                    <a:pt x="794931" y="0"/>
                  </a:lnTo>
                  <a:lnTo>
                    <a:pt x="832345" y="21196"/>
                  </a:lnTo>
                  <a:lnTo>
                    <a:pt x="837298" y="29464"/>
                  </a:lnTo>
                  <a:close/>
                </a:path>
                <a:path w="2169795" h="825500">
                  <a:moveTo>
                    <a:pt x="1834883" y="29464"/>
                  </a:moveTo>
                  <a:lnTo>
                    <a:pt x="0" y="29464"/>
                  </a:lnTo>
                  <a:lnTo>
                    <a:pt x="0" y="825004"/>
                  </a:lnTo>
                  <a:lnTo>
                    <a:pt x="461035" y="825004"/>
                  </a:lnTo>
                  <a:lnTo>
                    <a:pt x="464553" y="825004"/>
                  </a:lnTo>
                  <a:lnTo>
                    <a:pt x="465213" y="814616"/>
                  </a:lnTo>
                  <a:lnTo>
                    <a:pt x="465213" y="809307"/>
                  </a:lnTo>
                  <a:lnTo>
                    <a:pt x="472272" y="765623"/>
                  </a:lnTo>
                  <a:lnTo>
                    <a:pt x="491921" y="727650"/>
                  </a:lnTo>
                  <a:lnTo>
                    <a:pt x="521863" y="697683"/>
                  </a:lnTo>
                  <a:lnTo>
                    <a:pt x="559805" y="678018"/>
                  </a:lnTo>
                  <a:lnTo>
                    <a:pt x="603453" y="670953"/>
                  </a:lnTo>
                  <a:lnTo>
                    <a:pt x="649889" y="678997"/>
                  </a:lnTo>
                  <a:lnTo>
                    <a:pt x="689606" y="701254"/>
                  </a:lnTo>
                  <a:lnTo>
                    <a:pt x="719832" y="734909"/>
                  </a:lnTo>
                  <a:lnTo>
                    <a:pt x="737793" y="777151"/>
                  </a:lnTo>
                  <a:lnTo>
                    <a:pt x="755014" y="777151"/>
                  </a:lnTo>
                  <a:lnTo>
                    <a:pt x="772974" y="734909"/>
                  </a:lnTo>
                  <a:lnTo>
                    <a:pt x="803194" y="701254"/>
                  </a:lnTo>
                  <a:lnTo>
                    <a:pt x="842902" y="678997"/>
                  </a:lnTo>
                  <a:lnTo>
                    <a:pt x="889330" y="670953"/>
                  </a:lnTo>
                  <a:lnTo>
                    <a:pt x="932985" y="678018"/>
                  </a:lnTo>
                  <a:lnTo>
                    <a:pt x="970934" y="697683"/>
                  </a:lnTo>
                  <a:lnTo>
                    <a:pt x="1000882" y="727650"/>
                  </a:lnTo>
                  <a:lnTo>
                    <a:pt x="1020534" y="765623"/>
                  </a:lnTo>
                  <a:lnTo>
                    <a:pt x="1027595" y="809307"/>
                  </a:lnTo>
                  <a:lnTo>
                    <a:pt x="1027595" y="814616"/>
                  </a:lnTo>
                  <a:lnTo>
                    <a:pt x="1027810" y="825004"/>
                  </a:lnTo>
                  <a:lnTo>
                    <a:pt x="1032802" y="825004"/>
                  </a:lnTo>
                  <a:lnTo>
                    <a:pt x="2010079" y="825004"/>
                  </a:lnTo>
                  <a:lnTo>
                    <a:pt x="2060735" y="820590"/>
                  </a:lnTo>
                  <a:lnTo>
                    <a:pt x="2101362" y="807841"/>
                  </a:lnTo>
                  <a:lnTo>
                    <a:pt x="2153666" y="760307"/>
                  </a:lnTo>
                  <a:lnTo>
                    <a:pt x="2169260" y="688337"/>
                  </a:lnTo>
                  <a:lnTo>
                    <a:pt x="2164000" y="645043"/>
                  </a:lnTo>
                  <a:lnTo>
                    <a:pt x="2150414" y="597865"/>
                  </a:lnTo>
                  <a:lnTo>
                    <a:pt x="2136730" y="560020"/>
                  </a:lnTo>
                  <a:lnTo>
                    <a:pt x="2122087" y="519567"/>
                  </a:lnTo>
                  <a:lnTo>
                    <a:pt x="2106619" y="476832"/>
                  </a:lnTo>
                  <a:lnTo>
                    <a:pt x="2090460" y="432143"/>
                  </a:lnTo>
                  <a:lnTo>
                    <a:pt x="2073744" y="385827"/>
                  </a:lnTo>
                  <a:lnTo>
                    <a:pt x="2056607" y="338212"/>
                  </a:lnTo>
                  <a:lnTo>
                    <a:pt x="2039182" y="289624"/>
                  </a:lnTo>
                  <a:lnTo>
                    <a:pt x="2021603" y="240391"/>
                  </a:lnTo>
                  <a:lnTo>
                    <a:pt x="2004004" y="190841"/>
                  </a:lnTo>
                  <a:lnTo>
                    <a:pt x="1986521" y="141300"/>
                  </a:lnTo>
                  <a:lnTo>
                    <a:pt x="1961036" y="88689"/>
                  </a:lnTo>
                  <a:lnTo>
                    <a:pt x="1927880" y="54149"/>
                  </a:lnTo>
                  <a:lnTo>
                    <a:pt x="1886135" y="35226"/>
                  </a:lnTo>
                  <a:lnTo>
                    <a:pt x="1834883" y="29464"/>
                  </a:lnTo>
                  <a:close/>
                </a:path>
                <a:path w="2169795" h="825500">
                  <a:moveTo>
                    <a:pt x="1628787" y="277431"/>
                  </a:moveTo>
                  <a:lnTo>
                    <a:pt x="2034895" y="277431"/>
                  </a:lnTo>
                  <a:lnTo>
                    <a:pt x="2029452" y="262175"/>
                  </a:lnTo>
                  <a:lnTo>
                    <a:pt x="2024003" y="246888"/>
                  </a:lnTo>
                  <a:lnTo>
                    <a:pt x="2018552" y="231572"/>
                  </a:lnTo>
                  <a:lnTo>
                    <a:pt x="2013102" y="216230"/>
                  </a:lnTo>
                  <a:lnTo>
                    <a:pt x="1625726" y="216230"/>
                  </a:lnTo>
                </a:path>
                <a:path w="2169795" h="825500">
                  <a:moveTo>
                    <a:pt x="1149261" y="216230"/>
                  </a:moveTo>
                  <a:lnTo>
                    <a:pt x="996632" y="216230"/>
                  </a:lnTo>
                </a:path>
                <a:path w="2169795" h="825500">
                  <a:moveTo>
                    <a:pt x="646709" y="216230"/>
                  </a:moveTo>
                  <a:lnTo>
                    <a:pt x="346875" y="216230"/>
                  </a:lnTo>
                </a:path>
                <a:path w="2169795" h="825500">
                  <a:moveTo>
                    <a:pt x="197916" y="216230"/>
                  </a:moveTo>
                  <a:lnTo>
                    <a:pt x="0" y="216230"/>
                  </a:lnTo>
                  <a:lnTo>
                    <a:pt x="0" y="277431"/>
                  </a:lnTo>
                  <a:lnTo>
                    <a:pt x="194436" y="277431"/>
                  </a:lnTo>
                </a:path>
                <a:path w="2169795" h="825500">
                  <a:moveTo>
                    <a:pt x="349364" y="277431"/>
                  </a:moveTo>
                  <a:lnTo>
                    <a:pt x="643597" y="277431"/>
                  </a:lnTo>
                </a:path>
                <a:path w="2169795" h="825500">
                  <a:moveTo>
                    <a:pt x="999731" y="277431"/>
                  </a:moveTo>
                  <a:lnTo>
                    <a:pt x="1146441" y="277431"/>
                  </a:lnTo>
                </a:path>
                <a:path w="2169795" h="825500">
                  <a:moveTo>
                    <a:pt x="194436" y="392544"/>
                  </a:moveTo>
                  <a:lnTo>
                    <a:pt x="0" y="392544"/>
                  </a:lnTo>
                  <a:lnTo>
                    <a:pt x="0" y="453732"/>
                  </a:lnTo>
                  <a:lnTo>
                    <a:pt x="2098128" y="453732"/>
                  </a:lnTo>
                  <a:lnTo>
                    <a:pt x="2092693" y="438698"/>
                  </a:lnTo>
                  <a:lnTo>
                    <a:pt x="2087202" y="423505"/>
                  </a:lnTo>
                  <a:lnTo>
                    <a:pt x="2081646" y="408128"/>
                  </a:lnTo>
                  <a:lnTo>
                    <a:pt x="2076018" y="392544"/>
                  </a:lnTo>
                  <a:lnTo>
                    <a:pt x="1628787" y="392544"/>
                  </a:lnTo>
                </a:path>
                <a:path w="2169795" h="825500">
                  <a:moveTo>
                    <a:pt x="1146441" y="392544"/>
                  </a:moveTo>
                  <a:lnTo>
                    <a:pt x="349897" y="392544"/>
                  </a:lnTo>
                </a:path>
                <a:path w="2169795" h="825500">
                  <a:moveTo>
                    <a:pt x="158000" y="744689"/>
                  </a:moveTo>
                  <a:lnTo>
                    <a:pt x="386346" y="744689"/>
                  </a:lnTo>
                  <a:lnTo>
                    <a:pt x="386346" y="194259"/>
                  </a:lnTo>
                  <a:lnTo>
                    <a:pt x="384136" y="183333"/>
                  </a:lnTo>
                  <a:lnTo>
                    <a:pt x="378112" y="174402"/>
                  </a:lnTo>
                  <a:lnTo>
                    <a:pt x="369185" y="168377"/>
                  </a:lnTo>
                  <a:lnTo>
                    <a:pt x="358266" y="166166"/>
                  </a:lnTo>
                  <a:lnTo>
                    <a:pt x="186080" y="166166"/>
                  </a:lnTo>
                  <a:lnTo>
                    <a:pt x="175161" y="168377"/>
                  </a:lnTo>
                  <a:lnTo>
                    <a:pt x="166235" y="174402"/>
                  </a:lnTo>
                  <a:lnTo>
                    <a:pt x="160211" y="183333"/>
                  </a:lnTo>
                  <a:lnTo>
                    <a:pt x="158000" y="194259"/>
                  </a:lnTo>
                  <a:lnTo>
                    <a:pt x="158000" y="744689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6468" y="1474807"/>
              <a:ext cx="161810" cy="2414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585206" y="1343223"/>
              <a:ext cx="2355215" cy="868044"/>
            </a:xfrm>
            <a:custGeom>
              <a:avLst/>
              <a:gdLst/>
              <a:ahLst/>
              <a:cxnLst/>
              <a:rect l="l" t="t" r="r" b="b"/>
              <a:pathLst>
                <a:path w="2355215" h="868044">
                  <a:moveTo>
                    <a:pt x="967231" y="281520"/>
                  </a:moveTo>
                  <a:lnTo>
                    <a:pt x="676097" y="281520"/>
                  </a:lnTo>
                  <a:lnTo>
                    <a:pt x="663459" y="278960"/>
                  </a:lnTo>
                  <a:lnTo>
                    <a:pt x="653127" y="271984"/>
                  </a:lnTo>
                  <a:lnTo>
                    <a:pt x="646155" y="261648"/>
                  </a:lnTo>
                  <a:lnTo>
                    <a:pt x="643597" y="249008"/>
                  </a:lnTo>
                  <a:lnTo>
                    <a:pt x="643597" y="167271"/>
                  </a:lnTo>
                  <a:lnTo>
                    <a:pt x="646155" y="154631"/>
                  </a:lnTo>
                  <a:lnTo>
                    <a:pt x="653127" y="144295"/>
                  </a:lnTo>
                  <a:lnTo>
                    <a:pt x="663459" y="137319"/>
                  </a:lnTo>
                  <a:lnTo>
                    <a:pt x="676097" y="134759"/>
                  </a:lnTo>
                  <a:lnTo>
                    <a:pt x="967231" y="134759"/>
                  </a:lnTo>
                  <a:lnTo>
                    <a:pt x="979869" y="137319"/>
                  </a:lnTo>
                  <a:lnTo>
                    <a:pt x="990201" y="144295"/>
                  </a:lnTo>
                  <a:lnTo>
                    <a:pt x="997173" y="154631"/>
                  </a:lnTo>
                  <a:lnTo>
                    <a:pt x="999731" y="167271"/>
                  </a:lnTo>
                  <a:lnTo>
                    <a:pt x="999731" y="249008"/>
                  </a:lnTo>
                  <a:lnTo>
                    <a:pt x="997173" y="261648"/>
                  </a:lnTo>
                  <a:lnTo>
                    <a:pt x="990201" y="271984"/>
                  </a:lnTo>
                  <a:lnTo>
                    <a:pt x="979869" y="278960"/>
                  </a:lnTo>
                  <a:lnTo>
                    <a:pt x="967231" y="281520"/>
                  </a:lnTo>
                  <a:close/>
                </a:path>
                <a:path w="2355215" h="868044">
                  <a:moveTo>
                    <a:pt x="1628787" y="337362"/>
                  </a:moveTo>
                  <a:lnTo>
                    <a:pt x="1626229" y="350008"/>
                  </a:lnTo>
                  <a:lnTo>
                    <a:pt x="1619257" y="360343"/>
                  </a:lnTo>
                  <a:lnTo>
                    <a:pt x="1608926" y="367316"/>
                  </a:lnTo>
                  <a:lnTo>
                    <a:pt x="1596288" y="369874"/>
                  </a:lnTo>
                  <a:lnTo>
                    <a:pt x="1178928" y="369874"/>
                  </a:lnTo>
                  <a:lnTo>
                    <a:pt x="1166292" y="367316"/>
                  </a:lnTo>
                  <a:lnTo>
                    <a:pt x="1155965" y="360343"/>
                  </a:lnTo>
                  <a:lnTo>
                    <a:pt x="1148997" y="350008"/>
                  </a:lnTo>
                  <a:lnTo>
                    <a:pt x="1146441" y="337362"/>
                  </a:lnTo>
                  <a:lnTo>
                    <a:pt x="1146441" y="167271"/>
                  </a:lnTo>
                  <a:lnTo>
                    <a:pt x="1148997" y="154631"/>
                  </a:lnTo>
                  <a:lnTo>
                    <a:pt x="1155965" y="144295"/>
                  </a:lnTo>
                  <a:lnTo>
                    <a:pt x="1166292" y="137319"/>
                  </a:lnTo>
                  <a:lnTo>
                    <a:pt x="1178928" y="134759"/>
                  </a:lnTo>
                  <a:lnTo>
                    <a:pt x="1596288" y="134759"/>
                  </a:lnTo>
                  <a:lnTo>
                    <a:pt x="1608926" y="137319"/>
                  </a:lnTo>
                  <a:lnTo>
                    <a:pt x="1619257" y="144295"/>
                  </a:lnTo>
                  <a:lnTo>
                    <a:pt x="1626229" y="154631"/>
                  </a:lnTo>
                  <a:lnTo>
                    <a:pt x="1628787" y="167271"/>
                  </a:lnTo>
                  <a:lnTo>
                    <a:pt x="1628787" y="337362"/>
                  </a:lnTo>
                  <a:close/>
                </a:path>
                <a:path w="2355215" h="868044">
                  <a:moveTo>
                    <a:pt x="1741855" y="42811"/>
                  </a:moveTo>
                  <a:lnTo>
                    <a:pt x="91935" y="42811"/>
                  </a:lnTo>
                  <a:lnTo>
                    <a:pt x="91935" y="0"/>
                  </a:lnTo>
                  <a:lnTo>
                    <a:pt x="1741855" y="0"/>
                  </a:lnTo>
                  <a:lnTo>
                    <a:pt x="1741855" y="42811"/>
                  </a:lnTo>
                  <a:close/>
                </a:path>
                <a:path w="2355215" h="868044">
                  <a:moveTo>
                    <a:pt x="1036421" y="746645"/>
                  </a:moveTo>
                  <a:lnTo>
                    <a:pt x="1036421" y="749947"/>
                  </a:lnTo>
                  <a:lnTo>
                    <a:pt x="1036573" y="752106"/>
                  </a:lnTo>
                  <a:lnTo>
                    <a:pt x="1036764" y="753503"/>
                  </a:lnTo>
                  <a:lnTo>
                    <a:pt x="2010092" y="753503"/>
                  </a:lnTo>
                  <a:lnTo>
                    <a:pt x="2053511" y="750280"/>
                  </a:lnTo>
                  <a:lnTo>
                    <a:pt x="2118766" y="724635"/>
                  </a:lnTo>
                  <a:lnTo>
                    <a:pt x="2144699" y="696125"/>
                  </a:lnTo>
                  <a:lnTo>
                    <a:pt x="2151024" y="682028"/>
                  </a:lnTo>
                  <a:lnTo>
                    <a:pt x="1021283" y="682028"/>
                  </a:lnTo>
                  <a:lnTo>
                    <a:pt x="1027699" y="697102"/>
                  </a:lnTo>
                  <a:lnTo>
                    <a:pt x="1032452" y="712960"/>
                  </a:lnTo>
                  <a:lnTo>
                    <a:pt x="1035406" y="729507"/>
                  </a:lnTo>
                  <a:lnTo>
                    <a:pt x="1036421" y="746645"/>
                  </a:lnTo>
                  <a:close/>
                </a:path>
                <a:path w="2355215" h="868044">
                  <a:moveTo>
                    <a:pt x="455980" y="753503"/>
                  </a:moveTo>
                  <a:lnTo>
                    <a:pt x="456209" y="751751"/>
                  </a:lnTo>
                  <a:lnTo>
                    <a:pt x="456374" y="749414"/>
                  </a:lnTo>
                  <a:lnTo>
                    <a:pt x="456374" y="746645"/>
                  </a:lnTo>
                  <a:lnTo>
                    <a:pt x="457391" y="729507"/>
                  </a:lnTo>
                  <a:lnTo>
                    <a:pt x="460348" y="712960"/>
                  </a:lnTo>
                  <a:lnTo>
                    <a:pt x="465102" y="697102"/>
                  </a:lnTo>
                  <a:lnTo>
                    <a:pt x="471512" y="682028"/>
                  </a:lnTo>
                  <a:lnTo>
                    <a:pt x="0" y="682028"/>
                  </a:lnTo>
                  <a:lnTo>
                    <a:pt x="0" y="753503"/>
                  </a:lnTo>
                  <a:lnTo>
                    <a:pt x="455980" y="753503"/>
                  </a:lnTo>
                  <a:close/>
                </a:path>
                <a:path w="2355215" h="868044">
                  <a:moveTo>
                    <a:pt x="1884070" y="811644"/>
                  </a:moveTo>
                  <a:lnTo>
                    <a:pt x="1655952" y="811644"/>
                  </a:lnTo>
                  <a:lnTo>
                    <a:pt x="1652358" y="811644"/>
                  </a:lnTo>
                  <a:lnTo>
                    <a:pt x="1649450" y="808723"/>
                  </a:lnTo>
                  <a:lnTo>
                    <a:pt x="1649450" y="805141"/>
                  </a:lnTo>
                  <a:lnTo>
                    <a:pt x="1649450" y="780300"/>
                  </a:lnTo>
                  <a:lnTo>
                    <a:pt x="1649450" y="776706"/>
                  </a:lnTo>
                  <a:lnTo>
                    <a:pt x="1652358" y="773798"/>
                  </a:lnTo>
                  <a:lnTo>
                    <a:pt x="1655952" y="773798"/>
                  </a:lnTo>
                  <a:lnTo>
                    <a:pt x="1884070" y="773798"/>
                  </a:lnTo>
                  <a:lnTo>
                    <a:pt x="1887651" y="773798"/>
                  </a:lnTo>
                  <a:lnTo>
                    <a:pt x="1890560" y="776706"/>
                  </a:lnTo>
                  <a:lnTo>
                    <a:pt x="1890560" y="780300"/>
                  </a:lnTo>
                  <a:lnTo>
                    <a:pt x="1890560" y="805141"/>
                  </a:lnTo>
                  <a:lnTo>
                    <a:pt x="1890560" y="808723"/>
                  </a:lnTo>
                  <a:lnTo>
                    <a:pt x="1887651" y="811644"/>
                  </a:lnTo>
                  <a:lnTo>
                    <a:pt x="1884070" y="811644"/>
                  </a:lnTo>
                  <a:close/>
                </a:path>
                <a:path w="2355215" h="868044">
                  <a:moveTo>
                    <a:pt x="1801571" y="762342"/>
                  </a:moveTo>
                  <a:lnTo>
                    <a:pt x="1738452" y="762342"/>
                  </a:lnTo>
                  <a:lnTo>
                    <a:pt x="1738452" y="773810"/>
                  </a:lnTo>
                  <a:lnTo>
                    <a:pt x="1801571" y="773810"/>
                  </a:lnTo>
                  <a:lnTo>
                    <a:pt x="1801571" y="762342"/>
                  </a:lnTo>
                  <a:close/>
                </a:path>
                <a:path w="2355215" h="868044">
                  <a:moveTo>
                    <a:pt x="2257793" y="782281"/>
                  </a:moveTo>
                  <a:lnTo>
                    <a:pt x="2257793" y="849401"/>
                  </a:lnTo>
                  <a:lnTo>
                    <a:pt x="2275458" y="849401"/>
                  </a:lnTo>
                  <a:lnTo>
                    <a:pt x="2275458" y="782281"/>
                  </a:lnTo>
                </a:path>
                <a:path w="2355215" h="868044">
                  <a:moveTo>
                    <a:pt x="2275458" y="762342"/>
                  </a:moveTo>
                  <a:lnTo>
                    <a:pt x="2275458" y="682028"/>
                  </a:lnTo>
                  <a:lnTo>
                    <a:pt x="2257793" y="682028"/>
                  </a:lnTo>
                  <a:lnTo>
                    <a:pt x="2257793" y="762342"/>
                  </a:lnTo>
                </a:path>
                <a:path w="2355215" h="868044">
                  <a:moveTo>
                    <a:pt x="2354592" y="782281"/>
                  </a:moveTo>
                  <a:lnTo>
                    <a:pt x="1946414" y="782281"/>
                  </a:lnTo>
                  <a:lnTo>
                    <a:pt x="1911070" y="762342"/>
                  </a:lnTo>
                  <a:lnTo>
                    <a:pt x="2354592" y="762342"/>
                  </a:lnTo>
                  <a:lnTo>
                    <a:pt x="2354592" y="782281"/>
                  </a:lnTo>
                  <a:close/>
                </a:path>
                <a:path w="2355215" h="868044">
                  <a:moveTo>
                    <a:pt x="2305265" y="849401"/>
                  </a:moveTo>
                  <a:lnTo>
                    <a:pt x="2266619" y="849401"/>
                  </a:lnTo>
                  <a:lnTo>
                    <a:pt x="2229078" y="849401"/>
                  </a:lnTo>
                  <a:lnTo>
                    <a:pt x="2211412" y="857135"/>
                  </a:lnTo>
                  <a:lnTo>
                    <a:pt x="2211412" y="867524"/>
                  </a:lnTo>
                  <a:lnTo>
                    <a:pt x="2266619" y="867524"/>
                  </a:lnTo>
                  <a:lnTo>
                    <a:pt x="2322931" y="867524"/>
                  </a:lnTo>
                  <a:lnTo>
                    <a:pt x="2322931" y="857135"/>
                  </a:lnTo>
                  <a:lnTo>
                    <a:pt x="2305265" y="849401"/>
                  </a:lnTo>
                  <a:close/>
                </a:path>
                <a:path w="2355215" h="868044">
                  <a:moveTo>
                    <a:pt x="1741855" y="682028"/>
                  </a:moveTo>
                  <a:lnTo>
                    <a:pt x="1760816" y="682028"/>
                  </a:lnTo>
                  <a:lnTo>
                    <a:pt x="1760816" y="0"/>
                  </a:lnTo>
                  <a:lnTo>
                    <a:pt x="1741855" y="0"/>
                  </a:lnTo>
                  <a:lnTo>
                    <a:pt x="1741855" y="682028"/>
                  </a:lnTo>
                  <a:close/>
                </a:path>
                <a:path w="2355215" h="868044">
                  <a:moveTo>
                    <a:pt x="92417" y="682028"/>
                  </a:moveTo>
                  <a:lnTo>
                    <a:pt x="73444" y="682028"/>
                  </a:lnTo>
                  <a:lnTo>
                    <a:pt x="73444" y="0"/>
                  </a:lnTo>
                  <a:lnTo>
                    <a:pt x="92417" y="0"/>
                  </a:lnTo>
                  <a:lnTo>
                    <a:pt x="92417" y="682028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5418" y="1966246"/>
              <a:ext cx="247523" cy="2476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1308" y="1966246"/>
              <a:ext cx="247510" cy="24767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585206" y="1310025"/>
              <a:ext cx="2159000" cy="794385"/>
            </a:xfrm>
            <a:custGeom>
              <a:avLst/>
              <a:gdLst/>
              <a:ahLst/>
              <a:cxnLst/>
              <a:rect l="l" t="t" r="r" b="b"/>
              <a:pathLst>
                <a:path w="2159000" h="794385">
                  <a:moveTo>
                    <a:pt x="1122629" y="0"/>
                  </a:moveTo>
                  <a:lnTo>
                    <a:pt x="1122629" y="794346"/>
                  </a:lnTo>
                </a:path>
                <a:path w="2159000" h="794385">
                  <a:moveTo>
                    <a:pt x="432371" y="0"/>
                  </a:moveTo>
                  <a:lnTo>
                    <a:pt x="432371" y="794346"/>
                  </a:lnTo>
                </a:path>
                <a:path w="2159000" h="794385">
                  <a:moveTo>
                    <a:pt x="0" y="592696"/>
                  </a:moveTo>
                  <a:lnTo>
                    <a:pt x="2158885" y="592696"/>
                  </a:lnTo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77003" y="1229992"/>
            <a:ext cx="3429086" cy="983932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053649" y="4873783"/>
            <a:ext cx="1041400" cy="562610"/>
            <a:chOff x="6053649" y="4873783"/>
            <a:chExt cx="1041400" cy="562610"/>
          </a:xfrm>
        </p:grpSpPr>
        <p:sp>
          <p:nvSpPr>
            <p:cNvPr id="41" name="object 41"/>
            <p:cNvSpPr/>
            <p:nvPr/>
          </p:nvSpPr>
          <p:spPr>
            <a:xfrm>
              <a:off x="6098099" y="4880133"/>
              <a:ext cx="990600" cy="508000"/>
            </a:xfrm>
            <a:custGeom>
              <a:avLst/>
              <a:gdLst/>
              <a:ahLst/>
              <a:cxnLst/>
              <a:rect l="l" t="t" r="r" b="b"/>
              <a:pathLst>
                <a:path w="990600" h="508000">
                  <a:moveTo>
                    <a:pt x="0" y="508000"/>
                  </a:moveTo>
                  <a:lnTo>
                    <a:pt x="508000" y="0"/>
                  </a:lnTo>
                  <a:lnTo>
                    <a:pt x="990600" y="0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3649" y="5334317"/>
              <a:ext cx="101600" cy="10160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2573849" y="4873783"/>
            <a:ext cx="1022350" cy="562610"/>
            <a:chOff x="2573849" y="4873783"/>
            <a:chExt cx="1022350" cy="562610"/>
          </a:xfrm>
        </p:grpSpPr>
        <p:sp>
          <p:nvSpPr>
            <p:cNvPr id="44" name="object 44"/>
            <p:cNvSpPr/>
            <p:nvPr/>
          </p:nvSpPr>
          <p:spPr>
            <a:xfrm>
              <a:off x="2580199" y="4880133"/>
              <a:ext cx="965200" cy="508000"/>
            </a:xfrm>
            <a:custGeom>
              <a:avLst/>
              <a:gdLst/>
              <a:ahLst/>
              <a:cxnLst/>
              <a:rect l="l" t="t" r="r" b="b"/>
              <a:pathLst>
                <a:path w="965200" h="508000">
                  <a:moveTo>
                    <a:pt x="965200" y="508000"/>
                  </a:moveTo>
                  <a:lnTo>
                    <a:pt x="45720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94599" y="5334317"/>
              <a:ext cx="101600" cy="10160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0337800" y="2057400"/>
            <a:ext cx="5242560" cy="6283325"/>
            <a:chOff x="10377461" y="1944197"/>
            <a:chExt cx="5242560" cy="6283325"/>
          </a:xfrm>
        </p:grpSpPr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7461" y="4063987"/>
              <a:ext cx="5241975" cy="41635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13999" y="1955755"/>
              <a:ext cx="274732" cy="27339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941325" y="2037079"/>
              <a:ext cx="278765" cy="185420"/>
            </a:xfrm>
            <a:custGeom>
              <a:avLst/>
              <a:gdLst/>
              <a:ahLst/>
              <a:cxnLst/>
              <a:rect l="l" t="t" r="r" b="b"/>
              <a:pathLst>
                <a:path w="278765" h="185419">
                  <a:moveTo>
                    <a:pt x="28536" y="125730"/>
                  </a:moveTo>
                  <a:lnTo>
                    <a:pt x="18986" y="125730"/>
                  </a:lnTo>
                  <a:lnTo>
                    <a:pt x="11385" y="127000"/>
                  </a:lnTo>
                  <a:lnTo>
                    <a:pt x="5383" y="130810"/>
                  </a:lnTo>
                  <a:lnTo>
                    <a:pt x="1436" y="137160"/>
                  </a:lnTo>
                  <a:lnTo>
                    <a:pt x="0" y="144780"/>
                  </a:lnTo>
                  <a:lnTo>
                    <a:pt x="0" y="185420"/>
                  </a:lnTo>
                  <a:lnTo>
                    <a:pt x="276821" y="185420"/>
                  </a:lnTo>
                  <a:lnTo>
                    <a:pt x="278269" y="184150"/>
                  </a:lnTo>
                  <a:lnTo>
                    <a:pt x="278270" y="177800"/>
                  </a:lnTo>
                  <a:lnTo>
                    <a:pt x="9778" y="177800"/>
                  </a:lnTo>
                  <a:lnTo>
                    <a:pt x="8470" y="176530"/>
                  </a:lnTo>
                  <a:lnTo>
                    <a:pt x="9760" y="176530"/>
                  </a:lnTo>
                  <a:lnTo>
                    <a:pt x="9650" y="168910"/>
                  </a:lnTo>
                  <a:lnTo>
                    <a:pt x="9766" y="138430"/>
                  </a:lnTo>
                  <a:lnTo>
                    <a:pt x="13550" y="134620"/>
                  </a:lnTo>
                  <a:lnTo>
                    <a:pt x="43621" y="134620"/>
                  </a:lnTo>
                  <a:lnTo>
                    <a:pt x="41274" y="130810"/>
                  </a:lnTo>
                  <a:lnTo>
                    <a:pt x="35535" y="127000"/>
                  </a:lnTo>
                  <a:lnTo>
                    <a:pt x="28536" y="125730"/>
                  </a:lnTo>
                  <a:close/>
                </a:path>
                <a:path w="278765" h="185419">
                  <a:moveTo>
                    <a:pt x="9760" y="176530"/>
                  </a:moveTo>
                  <a:lnTo>
                    <a:pt x="8470" y="176530"/>
                  </a:lnTo>
                  <a:lnTo>
                    <a:pt x="9778" y="177800"/>
                  </a:lnTo>
                  <a:lnTo>
                    <a:pt x="9760" y="176530"/>
                  </a:lnTo>
                  <a:close/>
                </a:path>
                <a:path w="278765" h="185419">
                  <a:moveTo>
                    <a:pt x="97115" y="176530"/>
                  </a:moveTo>
                  <a:lnTo>
                    <a:pt x="9760" y="176530"/>
                  </a:lnTo>
                  <a:lnTo>
                    <a:pt x="9778" y="177800"/>
                  </a:lnTo>
                  <a:lnTo>
                    <a:pt x="97078" y="177800"/>
                  </a:lnTo>
                  <a:lnTo>
                    <a:pt x="97115" y="176530"/>
                  </a:lnTo>
                  <a:close/>
                </a:path>
                <a:path w="278765" h="185419">
                  <a:moveTo>
                    <a:pt x="106883" y="166370"/>
                  </a:moveTo>
                  <a:lnTo>
                    <a:pt x="65354" y="166370"/>
                  </a:lnTo>
                  <a:lnTo>
                    <a:pt x="65326" y="167640"/>
                  </a:lnTo>
                  <a:lnTo>
                    <a:pt x="97370" y="167640"/>
                  </a:lnTo>
                  <a:lnTo>
                    <a:pt x="97078" y="177800"/>
                  </a:lnTo>
                  <a:lnTo>
                    <a:pt x="98018" y="176530"/>
                  </a:lnTo>
                  <a:lnTo>
                    <a:pt x="107403" y="176530"/>
                  </a:lnTo>
                  <a:lnTo>
                    <a:pt x="106857" y="175260"/>
                  </a:lnTo>
                  <a:lnTo>
                    <a:pt x="106883" y="166370"/>
                  </a:lnTo>
                  <a:close/>
                </a:path>
                <a:path w="278765" h="185419">
                  <a:moveTo>
                    <a:pt x="212918" y="176530"/>
                  </a:moveTo>
                  <a:lnTo>
                    <a:pt x="98018" y="176530"/>
                  </a:lnTo>
                  <a:lnTo>
                    <a:pt x="97078" y="177800"/>
                  </a:lnTo>
                  <a:lnTo>
                    <a:pt x="212890" y="177800"/>
                  </a:lnTo>
                  <a:lnTo>
                    <a:pt x="212918" y="176530"/>
                  </a:lnTo>
                  <a:close/>
                </a:path>
                <a:path w="278765" h="185419">
                  <a:moveTo>
                    <a:pt x="225272" y="166370"/>
                  </a:moveTo>
                  <a:lnTo>
                    <a:pt x="181140" y="166370"/>
                  </a:lnTo>
                  <a:lnTo>
                    <a:pt x="181112" y="167640"/>
                  </a:lnTo>
                  <a:lnTo>
                    <a:pt x="213118" y="167640"/>
                  </a:lnTo>
                  <a:lnTo>
                    <a:pt x="212890" y="177800"/>
                  </a:lnTo>
                  <a:lnTo>
                    <a:pt x="213804" y="176530"/>
                  </a:lnTo>
                  <a:lnTo>
                    <a:pt x="223100" y="176530"/>
                  </a:lnTo>
                  <a:lnTo>
                    <a:pt x="222618" y="175260"/>
                  </a:lnTo>
                  <a:lnTo>
                    <a:pt x="223989" y="167640"/>
                  </a:lnTo>
                  <a:lnTo>
                    <a:pt x="225272" y="166370"/>
                  </a:lnTo>
                  <a:close/>
                </a:path>
                <a:path w="278765" h="185419">
                  <a:moveTo>
                    <a:pt x="275226" y="134620"/>
                  </a:moveTo>
                  <a:lnTo>
                    <a:pt x="256247" y="134620"/>
                  </a:lnTo>
                  <a:lnTo>
                    <a:pt x="264642" y="135890"/>
                  </a:lnTo>
                  <a:lnTo>
                    <a:pt x="268338" y="138430"/>
                  </a:lnTo>
                  <a:lnTo>
                    <a:pt x="268541" y="143510"/>
                  </a:lnTo>
                  <a:lnTo>
                    <a:pt x="268569" y="170180"/>
                  </a:lnTo>
                  <a:lnTo>
                    <a:pt x="268681" y="175260"/>
                  </a:lnTo>
                  <a:lnTo>
                    <a:pt x="267957" y="176530"/>
                  </a:lnTo>
                  <a:lnTo>
                    <a:pt x="213804" y="176530"/>
                  </a:lnTo>
                  <a:lnTo>
                    <a:pt x="212890" y="177800"/>
                  </a:lnTo>
                  <a:lnTo>
                    <a:pt x="278270" y="177800"/>
                  </a:lnTo>
                  <a:lnTo>
                    <a:pt x="278244" y="143510"/>
                  </a:lnTo>
                  <a:lnTo>
                    <a:pt x="276778" y="137160"/>
                  </a:lnTo>
                  <a:lnTo>
                    <a:pt x="275226" y="134620"/>
                  </a:lnTo>
                  <a:close/>
                </a:path>
                <a:path w="278765" h="185419">
                  <a:moveTo>
                    <a:pt x="43621" y="134620"/>
                  </a:moveTo>
                  <a:lnTo>
                    <a:pt x="24866" y="134620"/>
                  </a:lnTo>
                  <a:lnTo>
                    <a:pt x="33019" y="135890"/>
                  </a:lnTo>
                  <a:lnTo>
                    <a:pt x="36715" y="138430"/>
                  </a:lnTo>
                  <a:lnTo>
                    <a:pt x="37020" y="144780"/>
                  </a:lnTo>
                  <a:lnTo>
                    <a:pt x="37306" y="148590"/>
                  </a:lnTo>
                  <a:lnTo>
                    <a:pt x="37388" y="153670"/>
                  </a:lnTo>
                  <a:lnTo>
                    <a:pt x="23139" y="158750"/>
                  </a:lnTo>
                  <a:lnTo>
                    <a:pt x="19126" y="165100"/>
                  </a:lnTo>
                  <a:lnTo>
                    <a:pt x="18453" y="175260"/>
                  </a:lnTo>
                  <a:lnTo>
                    <a:pt x="17729" y="176530"/>
                  </a:lnTo>
                  <a:lnTo>
                    <a:pt x="28562" y="176530"/>
                  </a:lnTo>
                  <a:lnTo>
                    <a:pt x="28105" y="175260"/>
                  </a:lnTo>
                  <a:lnTo>
                    <a:pt x="29489" y="167640"/>
                  </a:lnTo>
                  <a:lnTo>
                    <a:pt x="34607" y="162560"/>
                  </a:lnTo>
                  <a:lnTo>
                    <a:pt x="106894" y="162560"/>
                  </a:lnTo>
                  <a:lnTo>
                    <a:pt x="106908" y="157480"/>
                  </a:lnTo>
                  <a:lnTo>
                    <a:pt x="65150" y="157480"/>
                  </a:lnTo>
                  <a:lnTo>
                    <a:pt x="65156" y="156210"/>
                  </a:lnTo>
                  <a:lnTo>
                    <a:pt x="54978" y="156210"/>
                  </a:lnTo>
                  <a:lnTo>
                    <a:pt x="52235" y="154940"/>
                  </a:lnTo>
                  <a:lnTo>
                    <a:pt x="50177" y="153670"/>
                  </a:lnTo>
                  <a:lnTo>
                    <a:pt x="46697" y="153670"/>
                  </a:lnTo>
                  <a:lnTo>
                    <a:pt x="46697" y="143510"/>
                  </a:lnTo>
                  <a:lnTo>
                    <a:pt x="45185" y="137160"/>
                  </a:lnTo>
                  <a:lnTo>
                    <a:pt x="43621" y="134620"/>
                  </a:lnTo>
                  <a:close/>
                </a:path>
                <a:path w="278765" h="185419">
                  <a:moveTo>
                    <a:pt x="106894" y="162560"/>
                  </a:moveTo>
                  <a:lnTo>
                    <a:pt x="49021" y="162560"/>
                  </a:lnTo>
                  <a:lnTo>
                    <a:pt x="54127" y="167640"/>
                  </a:lnTo>
                  <a:lnTo>
                    <a:pt x="55664" y="175260"/>
                  </a:lnTo>
                  <a:lnTo>
                    <a:pt x="55168" y="176530"/>
                  </a:lnTo>
                  <a:lnTo>
                    <a:pt x="65989" y="176530"/>
                  </a:lnTo>
                  <a:lnTo>
                    <a:pt x="65163" y="175260"/>
                  </a:lnTo>
                  <a:lnTo>
                    <a:pt x="65326" y="167640"/>
                  </a:lnTo>
                  <a:lnTo>
                    <a:pt x="64439" y="167640"/>
                  </a:lnTo>
                  <a:lnTo>
                    <a:pt x="65354" y="166370"/>
                  </a:lnTo>
                  <a:lnTo>
                    <a:pt x="106883" y="166370"/>
                  </a:lnTo>
                  <a:lnTo>
                    <a:pt x="106894" y="162560"/>
                  </a:lnTo>
                  <a:close/>
                </a:path>
                <a:path w="278765" h="185419">
                  <a:moveTo>
                    <a:pt x="156425" y="139700"/>
                  </a:moveTo>
                  <a:lnTo>
                    <a:pt x="122008" y="139700"/>
                  </a:lnTo>
                  <a:lnTo>
                    <a:pt x="120421" y="140970"/>
                  </a:lnTo>
                  <a:lnTo>
                    <a:pt x="120484" y="175260"/>
                  </a:lnTo>
                  <a:lnTo>
                    <a:pt x="119659" y="176530"/>
                  </a:lnTo>
                  <a:lnTo>
                    <a:pt x="130746" y="176530"/>
                  </a:lnTo>
                  <a:lnTo>
                    <a:pt x="130035" y="175260"/>
                  </a:lnTo>
                  <a:lnTo>
                    <a:pt x="130022" y="149860"/>
                  </a:lnTo>
                  <a:lnTo>
                    <a:pt x="130835" y="148590"/>
                  </a:lnTo>
                  <a:lnTo>
                    <a:pt x="157860" y="148590"/>
                  </a:lnTo>
                  <a:lnTo>
                    <a:pt x="157848" y="140970"/>
                  </a:lnTo>
                  <a:lnTo>
                    <a:pt x="156425" y="139700"/>
                  </a:lnTo>
                  <a:close/>
                </a:path>
                <a:path w="278765" h="185419">
                  <a:moveTo>
                    <a:pt x="157860" y="148590"/>
                  </a:moveTo>
                  <a:lnTo>
                    <a:pt x="147510" y="148590"/>
                  </a:lnTo>
                  <a:lnTo>
                    <a:pt x="148285" y="149860"/>
                  </a:lnTo>
                  <a:lnTo>
                    <a:pt x="148196" y="172720"/>
                  </a:lnTo>
                  <a:lnTo>
                    <a:pt x="148272" y="175260"/>
                  </a:lnTo>
                  <a:lnTo>
                    <a:pt x="147739" y="176530"/>
                  </a:lnTo>
                  <a:lnTo>
                    <a:pt x="158432" y="176530"/>
                  </a:lnTo>
                  <a:lnTo>
                    <a:pt x="157810" y="175260"/>
                  </a:lnTo>
                  <a:lnTo>
                    <a:pt x="157860" y="148590"/>
                  </a:lnTo>
                  <a:close/>
                </a:path>
                <a:path w="278765" h="185419">
                  <a:moveTo>
                    <a:pt x="171322" y="22860"/>
                  </a:moveTo>
                  <a:lnTo>
                    <a:pt x="171348" y="176530"/>
                  </a:lnTo>
                  <a:lnTo>
                    <a:pt x="181724" y="176530"/>
                  </a:lnTo>
                  <a:lnTo>
                    <a:pt x="180949" y="175260"/>
                  </a:lnTo>
                  <a:lnTo>
                    <a:pt x="181112" y="167640"/>
                  </a:lnTo>
                  <a:lnTo>
                    <a:pt x="180212" y="167640"/>
                  </a:lnTo>
                  <a:lnTo>
                    <a:pt x="181140" y="166370"/>
                  </a:lnTo>
                  <a:lnTo>
                    <a:pt x="225272" y="166370"/>
                  </a:lnTo>
                  <a:lnTo>
                    <a:pt x="229120" y="162560"/>
                  </a:lnTo>
                  <a:lnTo>
                    <a:pt x="257467" y="162560"/>
                  </a:lnTo>
                  <a:lnTo>
                    <a:pt x="253403" y="157480"/>
                  </a:lnTo>
                  <a:lnTo>
                    <a:pt x="180974" y="157480"/>
                  </a:lnTo>
                  <a:lnTo>
                    <a:pt x="180962" y="52070"/>
                  </a:lnTo>
                  <a:lnTo>
                    <a:pt x="222696" y="52070"/>
                  </a:lnTo>
                  <a:lnTo>
                    <a:pt x="222694" y="43180"/>
                  </a:lnTo>
                  <a:lnTo>
                    <a:pt x="221195" y="41910"/>
                  </a:lnTo>
                  <a:lnTo>
                    <a:pt x="181597" y="41910"/>
                  </a:lnTo>
                  <a:lnTo>
                    <a:pt x="180898" y="40640"/>
                  </a:lnTo>
                  <a:lnTo>
                    <a:pt x="181029" y="35560"/>
                  </a:lnTo>
                  <a:lnTo>
                    <a:pt x="181032" y="24130"/>
                  </a:lnTo>
                  <a:lnTo>
                    <a:pt x="172796" y="24130"/>
                  </a:lnTo>
                  <a:lnTo>
                    <a:pt x="171322" y="22860"/>
                  </a:lnTo>
                  <a:close/>
                </a:path>
                <a:path w="278765" h="185419">
                  <a:moveTo>
                    <a:pt x="257467" y="162560"/>
                  </a:moveTo>
                  <a:lnTo>
                    <a:pt x="243522" y="162560"/>
                  </a:lnTo>
                  <a:lnTo>
                    <a:pt x="248640" y="167640"/>
                  </a:lnTo>
                  <a:lnTo>
                    <a:pt x="250177" y="175260"/>
                  </a:lnTo>
                  <a:lnTo>
                    <a:pt x="249720" y="176530"/>
                  </a:lnTo>
                  <a:lnTo>
                    <a:pt x="262064" y="176530"/>
                  </a:lnTo>
                  <a:lnTo>
                    <a:pt x="258813" y="175260"/>
                  </a:lnTo>
                  <a:lnTo>
                    <a:pt x="259880" y="172720"/>
                  </a:lnTo>
                  <a:lnTo>
                    <a:pt x="257467" y="162560"/>
                  </a:lnTo>
                  <a:close/>
                </a:path>
                <a:path w="278765" h="185419">
                  <a:moveTo>
                    <a:pt x="65354" y="166370"/>
                  </a:moveTo>
                  <a:lnTo>
                    <a:pt x="64439" y="167640"/>
                  </a:lnTo>
                  <a:lnTo>
                    <a:pt x="65326" y="167640"/>
                  </a:lnTo>
                  <a:lnTo>
                    <a:pt x="65354" y="166370"/>
                  </a:lnTo>
                  <a:close/>
                </a:path>
                <a:path w="278765" h="185419">
                  <a:moveTo>
                    <a:pt x="181140" y="166370"/>
                  </a:moveTo>
                  <a:lnTo>
                    <a:pt x="180212" y="167640"/>
                  </a:lnTo>
                  <a:lnTo>
                    <a:pt x="181112" y="167640"/>
                  </a:lnTo>
                  <a:lnTo>
                    <a:pt x="181140" y="166370"/>
                  </a:lnTo>
                  <a:close/>
                </a:path>
                <a:path w="278765" h="185419">
                  <a:moveTo>
                    <a:pt x="106921" y="52070"/>
                  </a:moveTo>
                  <a:lnTo>
                    <a:pt x="97294" y="52070"/>
                  </a:lnTo>
                  <a:lnTo>
                    <a:pt x="97307" y="157480"/>
                  </a:lnTo>
                  <a:lnTo>
                    <a:pt x="106908" y="157480"/>
                  </a:lnTo>
                  <a:lnTo>
                    <a:pt x="106921" y="52070"/>
                  </a:lnTo>
                  <a:close/>
                </a:path>
                <a:path w="278765" h="185419">
                  <a:moveTo>
                    <a:pt x="222586" y="134620"/>
                  </a:moveTo>
                  <a:lnTo>
                    <a:pt x="213486" y="134620"/>
                  </a:lnTo>
                  <a:lnTo>
                    <a:pt x="212966" y="135890"/>
                  </a:lnTo>
                  <a:lnTo>
                    <a:pt x="213020" y="152400"/>
                  </a:lnTo>
                  <a:lnTo>
                    <a:pt x="213144" y="157480"/>
                  </a:lnTo>
                  <a:lnTo>
                    <a:pt x="222961" y="157480"/>
                  </a:lnTo>
                  <a:lnTo>
                    <a:pt x="222669" y="156210"/>
                  </a:lnTo>
                  <a:lnTo>
                    <a:pt x="222586" y="134620"/>
                  </a:lnTo>
                  <a:close/>
                </a:path>
                <a:path w="278765" h="185419">
                  <a:moveTo>
                    <a:pt x="260324" y="125730"/>
                  </a:moveTo>
                  <a:lnTo>
                    <a:pt x="244932" y="125730"/>
                  </a:lnTo>
                  <a:lnTo>
                    <a:pt x="240728" y="127000"/>
                  </a:lnTo>
                  <a:lnTo>
                    <a:pt x="232460" y="134620"/>
                  </a:lnTo>
                  <a:lnTo>
                    <a:pt x="231279" y="140970"/>
                  </a:lnTo>
                  <a:lnTo>
                    <a:pt x="231711" y="152400"/>
                  </a:lnTo>
                  <a:lnTo>
                    <a:pt x="231559" y="152400"/>
                  </a:lnTo>
                  <a:lnTo>
                    <a:pt x="226580" y="154940"/>
                  </a:lnTo>
                  <a:lnTo>
                    <a:pt x="225323" y="154940"/>
                  </a:lnTo>
                  <a:lnTo>
                    <a:pt x="222961" y="157480"/>
                  </a:lnTo>
                  <a:lnTo>
                    <a:pt x="253403" y="157480"/>
                  </a:lnTo>
                  <a:lnTo>
                    <a:pt x="252387" y="156210"/>
                  </a:lnTo>
                  <a:lnTo>
                    <a:pt x="241934" y="153670"/>
                  </a:lnTo>
                  <a:lnTo>
                    <a:pt x="241020" y="152400"/>
                  </a:lnTo>
                  <a:lnTo>
                    <a:pt x="241350" y="148590"/>
                  </a:lnTo>
                  <a:lnTo>
                    <a:pt x="241185" y="147320"/>
                  </a:lnTo>
                  <a:lnTo>
                    <a:pt x="241401" y="139700"/>
                  </a:lnTo>
                  <a:lnTo>
                    <a:pt x="245109" y="135890"/>
                  </a:lnTo>
                  <a:lnTo>
                    <a:pt x="253644" y="134620"/>
                  </a:lnTo>
                  <a:lnTo>
                    <a:pt x="275226" y="134620"/>
                  </a:lnTo>
                  <a:lnTo>
                    <a:pt x="272899" y="130810"/>
                  </a:lnTo>
                  <a:lnTo>
                    <a:pt x="267212" y="127000"/>
                  </a:lnTo>
                  <a:lnTo>
                    <a:pt x="260324" y="125730"/>
                  </a:lnTo>
                  <a:close/>
                </a:path>
                <a:path w="278765" h="185419">
                  <a:moveTo>
                    <a:pt x="65215" y="83820"/>
                  </a:moveTo>
                  <a:lnTo>
                    <a:pt x="55587" y="83820"/>
                  </a:lnTo>
                  <a:lnTo>
                    <a:pt x="55498" y="156210"/>
                  </a:lnTo>
                  <a:lnTo>
                    <a:pt x="65156" y="156210"/>
                  </a:lnTo>
                  <a:lnTo>
                    <a:pt x="65215" y="83820"/>
                  </a:lnTo>
                  <a:close/>
                </a:path>
                <a:path w="278765" h="185419">
                  <a:moveTo>
                    <a:pt x="222567" y="133350"/>
                  </a:moveTo>
                  <a:lnTo>
                    <a:pt x="222586" y="134620"/>
                  </a:lnTo>
                  <a:lnTo>
                    <a:pt x="223989" y="134620"/>
                  </a:lnTo>
                  <a:lnTo>
                    <a:pt x="222567" y="133350"/>
                  </a:lnTo>
                  <a:close/>
                </a:path>
                <a:path w="278765" h="185419">
                  <a:moveTo>
                    <a:pt x="213053" y="125730"/>
                  </a:moveTo>
                  <a:lnTo>
                    <a:pt x="212153" y="125730"/>
                  </a:lnTo>
                  <a:lnTo>
                    <a:pt x="213055" y="127000"/>
                  </a:lnTo>
                  <a:lnTo>
                    <a:pt x="213053" y="125730"/>
                  </a:lnTo>
                  <a:close/>
                </a:path>
                <a:path w="278765" h="185419">
                  <a:moveTo>
                    <a:pt x="222696" y="52070"/>
                  </a:moveTo>
                  <a:lnTo>
                    <a:pt x="213105" y="52070"/>
                  </a:lnTo>
                  <a:lnTo>
                    <a:pt x="213053" y="125730"/>
                  </a:lnTo>
                  <a:lnTo>
                    <a:pt x="221983" y="125730"/>
                  </a:lnTo>
                  <a:lnTo>
                    <a:pt x="222770" y="124460"/>
                  </a:lnTo>
                  <a:lnTo>
                    <a:pt x="222696" y="52070"/>
                  </a:lnTo>
                  <a:close/>
                </a:path>
                <a:path w="278765" h="185419">
                  <a:moveTo>
                    <a:pt x="65214" y="82550"/>
                  </a:moveTo>
                  <a:lnTo>
                    <a:pt x="65215" y="83820"/>
                  </a:lnTo>
                  <a:lnTo>
                    <a:pt x="66065" y="83820"/>
                  </a:lnTo>
                  <a:lnTo>
                    <a:pt x="65214" y="82550"/>
                  </a:lnTo>
                  <a:close/>
                </a:path>
                <a:path w="278765" h="185419">
                  <a:moveTo>
                    <a:pt x="55651" y="74930"/>
                  </a:moveTo>
                  <a:lnTo>
                    <a:pt x="54368" y="74930"/>
                  </a:lnTo>
                  <a:lnTo>
                    <a:pt x="55664" y="76200"/>
                  </a:lnTo>
                  <a:lnTo>
                    <a:pt x="55651" y="74930"/>
                  </a:lnTo>
                  <a:close/>
                </a:path>
                <a:path w="278765" h="185419">
                  <a:moveTo>
                    <a:pt x="160642" y="0"/>
                  </a:moveTo>
                  <a:lnTo>
                    <a:pt x="117665" y="0"/>
                  </a:lnTo>
                  <a:lnTo>
                    <a:pt x="115976" y="2540"/>
                  </a:lnTo>
                  <a:lnTo>
                    <a:pt x="115811" y="5080"/>
                  </a:lnTo>
                  <a:lnTo>
                    <a:pt x="115744" y="10160"/>
                  </a:lnTo>
                  <a:lnTo>
                    <a:pt x="116116" y="13970"/>
                  </a:lnTo>
                  <a:lnTo>
                    <a:pt x="98932" y="13970"/>
                  </a:lnTo>
                  <a:lnTo>
                    <a:pt x="97281" y="16510"/>
                  </a:lnTo>
                  <a:lnTo>
                    <a:pt x="97271" y="38100"/>
                  </a:lnTo>
                  <a:lnTo>
                    <a:pt x="97358" y="41910"/>
                  </a:lnTo>
                  <a:lnTo>
                    <a:pt x="57213" y="41910"/>
                  </a:lnTo>
                  <a:lnTo>
                    <a:pt x="55600" y="43180"/>
                  </a:lnTo>
                  <a:lnTo>
                    <a:pt x="55562" y="66040"/>
                  </a:lnTo>
                  <a:lnTo>
                    <a:pt x="55651" y="74930"/>
                  </a:lnTo>
                  <a:lnTo>
                    <a:pt x="64439" y="74930"/>
                  </a:lnTo>
                  <a:lnTo>
                    <a:pt x="65328" y="73660"/>
                  </a:lnTo>
                  <a:lnTo>
                    <a:pt x="65150" y="66040"/>
                  </a:lnTo>
                  <a:lnTo>
                    <a:pt x="65328" y="60960"/>
                  </a:lnTo>
                  <a:lnTo>
                    <a:pt x="65138" y="52070"/>
                  </a:lnTo>
                  <a:lnTo>
                    <a:pt x="106921" y="52070"/>
                  </a:lnTo>
                  <a:lnTo>
                    <a:pt x="106921" y="24130"/>
                  </a:lnTo>
                  <a:lnTo>
                    <a:pt x="115732" y="24130"/>
                  </a:lnTo>
                  <a:lnTo>
                    <a:pt x="115722" y="22860"/>
                  </a:lnTo>
                  <a:lnTo>
                    <a:pt x="125493" y="22860"/>
                  </a:lnTo>
                  <a:lnTo>
                    <a:pt x="125374" y="10160"/>
                  </a:lnTo>
                  <a:lnTo>
                    <a:pt x="162528" y="10160"/>
                  </a:lnTo>
                  <a:lnTo>
                    <a:pt x="162445" y="5080"/>
                  </a:lnTo>
                  <a:lnTo>
                    <a:pt x="162331" y="2540"/>
                  </a:lnTo>
                  <a:lnTo>
                    <a:pt x="160642" y="0"/>
                  </a:lnTo>
                  <a:close/>
                </a:path>
                <a:path w="278765" h="185419">
                  <a:moveTo>
                    <a:pt x="115722" y="22860"/>
                  </a:moveTo>
                  <a:lnTo>
                    <a:pt x="115862" y="35560"/>
                  </a:lnTo>
                  <a:lnTo>
                    <a:pt x="117474" y="38100"/>
                  </a:lnTo>
                  <a:lnTo>
                    <a:pt x="160718" y="38100"/>
                  </a:lnTo>
                  <a:lnTo>
                    <a:pt x="162394" y="35560"/>
                  </a:lnTo>
                  <a:lnTo>
                    <a:pt x="162499" y="31750"/>
                  </a:lnTo>
                  <a:lnTo>
                    <a:pt x="162547" y="27940"/>
                  </a:lnTo>
                  <a:lnTo>
                    <a:pt x="125361" y="27940"/>
                  </a:lnTo>
                  <a:lnTo>
                    <a:pt x="125460" y="24130"/>
                  </a:lnTo>
                  <a:lnTo>
                    <a:pt x="116395" y="24130"/>
                  </a:lnTo>
                  <a:lnTo>
                    <a:pt x="115722" y="22860"/>
                  </a:lnTo>
                  <a:close/>
                </a:path>
                <a:path w="278765" h="185419">
                  <a:moveTo>
                    <a:pt x="162528" y="10160"/>
                  </a:moveTo>
                  <a:lnTo>
                    <a:pt x="152895" y="10160"/>
                  </a:lnTo>
                  <a:lnTo>
                    <a:pt x="152808" y="24130"/>
                  </a:lnTo>
                  <a:lnTo>
                    <a:pt x="152907" y="27940"/>
                  </a:lnTo>
                  <a:lnTo>
                    <a:pt x="162547" y="27940"/>
                  </a:lnTo>
                  <a:lnTo>
                    <a:pt x="162420" y="25400"/>
                  </a:lnTo>
                  <a:lnTo>
                    <a:pt x="162915" y="24130"/>
                  </a:lnTo>
                  <a:lnTo>
                    <a:pt x="171322" y="24130"/>
                  </a:lnTo>
                  <a:lnTo>
                    <a:pt x="171322" y="22860"/>
                  </a:lnTo>
                  <a:lnTo>
                    <a:pt x="181022" y="22860"/>
                  </a:lnTo>
                  <a:lnTo>
                    <a:pt x="180974" y="16510"/>
                  </a:lnTo>
                  <a:lnTo>
                    <a:pt x="179311" y="13970"/>
                  </a:lnTo>
                  <a:lnTo>
                    <a:pt x="162356" y="13970"/>
                  </a:lnTo>
                  <a:lnTo>
                    <a:pt x="162528" y="10160"/>
                  </a:lnTo>
                  <a:close/>
                </a:path>
                <a:path w="278765" h="185419">
                  <a:moveTo>
                    <a:pt x="125493" y="22860"/>
                  </a:moveTo>
                  <a:lnTo>
                    <a:pt x="115722" y="22860"/>
                  </a:lnTo>
                  <a:lnTo>
                    <a:pt x="116395" y="24130"/>
                  </a:lnTo>
                  <a:lnTo>
                    <a:pt x="125460" y="24130"/>
                  </a:lnTo>
                  <a:lnTo>
                    <a:pt x="125493" y="22860"/>
                  </a:lnTo>
                  <a:close/>
                </a:path>
                <a:path w="278765" h="185419">
                  <a:moveTo>
                    <a:pt x="181022" y="22860"/>
                  </a:moveTo>
                  <a:lnTo>
                    <a:pt x="171322" y="22860"/>
                  </a:lnTo>
                  <a:lnTo>
                    <a:pt x="172796" y="24130"/>
                  </a:lnTo>
                  <a:lnTo>
                    <a:pt x="181032" y="24130"/>
                  </a:lnTo>
                  <a:lnTo>
                    <a:pt x="181022" y="2286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40926" y="1944197"/>
              <a:ext cx="279099" cy="236672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419100" y="3225800"/>
            <a:ext cx="9525000" cy="25400"/>
            <a:chOff x="419100" y="3225800"/>
            <a:chExt cx="9525000" cy="25400"/>
          </a:xfrm>
        </p:grpSpPr>
        <p:sp>
          <p:nvSpPr>
            <p:cNvPr id="52" name="object 52"/>
            <p:cNvSpPr/>
            <p:nvPr/>
          </p:nvSpPr>
          <p:spPr>
            <a:xfrm>
              <a:off x="419100" y="3238500"/>
              <a:ext cx="9486900" cy="0"/>
            </a:xfrm>
            <a:custGeom>
              <a:avLst/>
              <a:gdLst/>
              <a:ahLst/>
              <a:cxnLst/>
              <a:rect l="l" t="t" r="r" b="b"/>
              <a:pathLst>
                <a:path w="9486900">
                  <a:moveTo>
                    <a:pt x="0" y="0"/>
                  </a:moveTo>
                  <a:lnTo>
                    <a:pt x="9486900" y="0"/>
                  </a:lnTo>
                </a:path>
              </a:pathLst>
            </a:custGeom>
            <a:ln w="25400">
              <a:solidFill>
                <a:srgbClr val="80828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944100" y="32385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342900" y="323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2578096" y="4394200"/>
            <a:ext cx="431165" cy="431800"/>
            <a:chOff x="2578096" y="4394200"/>
            <a:chExt cx="431165" cy="431800"/>
          </a:xfrm>
        </p:grpSpPr>
        <p:sp>
          <p:nvSpPr>
            <p:cNvPr id="56" name="object 56"/>
            <p:cNvSpPr/>
            <p:nvPr/>
          </p:nvSpPr>
          <p:spPr>
            <a:xfrm>
              <a:off x="2578096" y="4395467"/>
              <a:ext cx="431165" cy="430530"/>
            </a:xfrm>
            <a:custGeom>
              <a:avLst/>
              <a:gdLst/>
              <a:ahLst/>
              <a:cxnLst/>
              <a:rect l="l" t="t" r="r" b="b"/>
              <a:pathLst>
                <a:path w="431164" h="430529">
                  <a:moveTo>
                    <a:pt x="359270" y="0"/>
                  </a:moveTo>
                  <a:lnTo>
                    <a:pt x="331812" y="0"/>
                  </a:lnTo>
                  <a:lnTo>
                    <a:pt x="312223" y="5080"/>
                  </a:lnTo>
                  <a:lnTo>
                    <a:pt x="280860" y="27940"/>
                  </a:lnTo>
                  <a:lnTo>
                    <a:pt x="259975" y="69850"/>
                  </a:lnTo>
                  <a:lnTo>
                    <a:pt x="258867" y="85090"/>
                  </a:lnTo>
                  <a:lnTo>
                    <a:pt x="259803" y="97790"/>
                  </a:lnTo>
                  <a:lnTo>
                    <a:pt x="260261" y="100330"/>
                  </a:lnTo>
                  <a:lnTo>
                    <a:pt x="259499" y="102870"/>
                  </a:lnTo>
                  <a:lnTo>
                    <a:pt x="181671" y="180340"/>
                  </a:lnTo>
                  <a:lnTo>
                    <a:pt x="104203" y="259080"/>
                  </a:lnTo>
                  <a:lnTo>
                    <a:pt x="72240" y="259080"/>
                  </a:lnTo>
                  <a:lnTo>
                    <a:pt x="25039" y="283210"/>
                  </a:lnTo>
                  <a:lnTo>
                    <a:pt x="3211" y="32131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60" y="355600"/>
                  </a:lnTo>
                  <a:lnTo>
                    <a:pt x="1168" y="359410"/>
                  </a:lnTo>
                  <a:lnTo>
                    <a:pt x="33374" y="412750"/>
                  </a:lnTo>
                  <a:lnTo>
                    <a:pt x="87439" y="430530"/>
                  </a:lnTo>
                  <a:lnTo>
                    <a:pt x="107719" y="427990"/>
                  </a:lnTo>
                  <a:lnTo>
                    <a:pt x="125893" y="421640"/>
                  </a:lnTo>
                  <a:lnTo>
                    <a:pt x="135923" y="415290"/>
                  </a:lnTo>
                  <a:lnTo>
                    <a:pt x="71442" y="415290"/>
                  </a:lnTo>
                  <a:lnTo>
                    <a:pt x="42568" y="401320"/>
                  </a:lnTo>
                  <a:lnTo>
                    <a:pt x="22198" y="377190"/>
                  </a:lnTo>
                  <a:lnTo>
                    <a:pt x="14490" y="345440"/>
                  </a:lnTo>
                  <a:lnTo>
                    <a:pt x="19265" y="318770"/>
                  </a:lnTo>
                  <a:lnTo>
                    <a:pt x="32537" y="297180"/>
                  </a:lnTo>
                  <a:lnTo>
                    <a:pt x="52724" y="280670"/>
                  </a:lnTo>
                  <a:lnTo>
                    <a:pt x="78244" y="273050"/>
                  </a:lnTo>
                  <a:lnTo>
                    <a:pt x="110959" y="273050"/>
                  </a:lnTo>
                  <a:lnTo>
                    <a:pt x="113601" y="270510"/>
                  </a:lnTo>
                  <a:lnTo>
                    <a:pt x="192006" y="191770"/>
                  </a:lnTo>
                  <a:lnTo>
                    <a:pt x="231267" y="153670"/>
                  </a:lnTo>
                  <a:lnTo>
                    <a:pt x="275247" y="109220"/>
                  </a:lnTo>
                  <a:lnTo>
                    <a:pt x="276809" y="105410"/>
                  </a:lnTo>
                  <a:lnTo>
                    <a:pt x="275463" y="97790"/>
                  </a:lnTo>
                  <a:lnTo>
                    <a:pt x="276050" y="68580"/>
                  </a:lnTo>
                  <a:lnTo>
                    <a:pt x="288728" y="41910"/>
                  </a:lnTo>
                  <a:lnTo>
                    <a:pt x="310835" y="22860"/>
                  </a:lnTo>
                  <a:lnTo>
                    <a:pt x="339712" y="15240"/>
                  </a:lnTo>
                  <a:lnTo>
                    <a:pt x="341985" y="13970"/>
                  </a:lnTo>
                  <a:lnTo>
                    <a:pt x="345313" y="12700"/>
                  </a:lnTo>
                  <a:lnTo>
                    <a:pt x="371146" y="12700"/>
                  </a:lnTo>
                  <a:lnTo>
                    <a:pt x="374053" y="8890"/>
                  </a:lnTo>
                  <a:lnTo>
                    <a:pt x="372148" y="3810"/>
                  </a:lnTo>
                  <a:lnTo>
                    <a:pt x="362445" y="1270"/>
                  </a:lnTo>
                  <a:lnTo>
                    <a:pt x="359270" y="0"/>
                  </a:lnTo>
                  <a:close/>
                </a:path>
                <a:path w="431164" h="430529">
                  <a:moveTo>
                    <a:pt x="265698" y="299720"/>
                  </a:moveTo>
                  <a:lnTo>
                    <a:pt x="247281" y="299720"/>
                  </a:lnTo>
                  <a:lnTo>
                    <a:pt x="253123" y="306070"/>
                  </a:lnTo>
                  <a:lnTo>
                    <a:pt x="252945" y="309880"/>
                  </a:lnTo>
                  <a:lnTo>
                    <a:pt x="248932" y="314960"/>
                  </a:lnTo>
                  <a:lnTo>
                    <a:pt x="248196" y="316230"/>
                  </a:lnTo>
                  <a:lnTo>
                    <a:pt x="243433" y="321310"/>
                  </a:lnTo>
                  <a:lnTo>
                    <a:pt x="334073" y="415290"/>
                  </a:lnTo>
                  <a:lnTo>
                    <a:pt x="369890" y="430530"/>
                  </a:lnTo>
                  <a:lnTo>
                    <a:pt x="383438" y="430530"/>
                  </a:lnTo>
                  <a:lnTo>
                    <a:pt x="405696" y="421640"/>
                  </a:lnTo>
                  <a:lnTo>
                    <a:pt x="412430" y="415290"/>
                  </a:lnTo>
                  <a:lnTo>
                    <a:pt x="366572" y="415290"/>
                  </a:lnTo>
                  <a:lnTo>
                    <a:pt x="360019" y="414020"/>
                  </a:lnTo>
                  <a:lnTo>
                    <a:pt x="360057" y="412750"/>
                  </a:lnTo>
                  <a:lnTo>
                    <a:pt x="367474" y="405130"/>
                  </a:lnTo>
                  <a:lnTo>
                    <a:pt x="344665" y="405130"/>
                  </a:lnTo>
                  <a:lnTo>
                    <a:pt x="342455" y="402590"/>
                  </a:lnTo>
                  <a:lnTo>
                    <a:pt x="341706" y="401320"/>
                  </a:lnTo>
                  <a:lnTo>
                    <a:pt x="285013" y="345440"/>
                  </a:lnTo>
                  <a:lnTo>
                    <a:pt x="263804" y="323850"/>
                  </a:lnTo>
                  <a:lnTo>
                    <a:pt x="262902" y="322580"/>
                  </a:lnTo>
                  <a:lnTo>
                    <a:pt x="264972" y="318770"/>
                  </a:lnTo>
                  <a:lnTo>
                    <a:pt x="267488" y="312420"/>
                  </a:lnTo>
                  <a:lnTo>
                    <a:pt x="267523" y="304800"/>
                  </a:lnTo>
                  <a:lnTo>
                    <a:pt x="265698" y="299720"/>
                  </a:lnTo>
                  <a:close/>
                </a:path>
                <a:path w="431164" h="430529">
                  <a:moveTo>
                    <a:pt x="331000" y="154940"/>
                  </a:moveTo>
                  <a:lnTo>
                    <a:pt x="322199" y="154940"/>
                  </a:lnTo>
                  <a:lnTo>
                    <a:pt x="278907" y="199390"/>
                  </a:lnTo>
                  <a:lnTo>
                    <a:pt x="155981" y="321310"/>
                  </a:lnTo>
                  <a:lnTo>
                    <a:pt x="155409" y="325120"/>
                  </a:lnTo>
                  <a:lnTo>
                    <a:pt x="156438" y="330200"/>
                  </a:lnTo>
                  <a:lnTo>
                    <a:pt x="156701" y="358140"/>
                  </a:lnTo>
                  <a:lnTo>
                    <a:pt x="147194" y="382270"/>
                  </a:lnTo>
                  <a:lnTo>
                    <a:pt x="129365" y="402590"/>
                  </a:lnTo>
                  <a:lnTo>
                    <a:pt x="104660" y="414020"/>
                  </a:lnTo>
                  <a:lnTo>
                    <a:pt x="71442" y="415290"/>
                  </a:lnTo>
                  <a:lnTo>
                    <a:pt x="135923" y="415290"/>
                  </a:lnTo>
                  <a:lnTo>
                    <a:pt x="165035" y="381000"/>
                  </a:lnTo>
                  <a:lnTo>
                    <a:pt x="173208" y="349250"/>
                  </a:lnTo>
                  <a:lnTo>
                    <a:pt x="172186" y="331470"/>
                  </a:lnTo>
                  <a:lnTo>
                    <a:pt x="171780" y="328930"/>
                  </a:lnTo>
                  <a:lnTo>
                    <a:pt x="172288" y="326390"/>
                  </a:lnTo>
                  <a:lnTo>
                    <a:pt x="182265" y="317500"/>
                  </a:lnTo>
                  <a:lnTo>
                    <a:pt x="190169" y="308610"/>
                  </a:lnTo>
                  <a:lnTo>
                    <a:pt x="198035" y="300990"/>
                  </a:lnTo>
                  <a:lnTo>
                    <a:pt x="208292" y="290830"/>
                  </a:lnTo>
                  <a:lnTo>
                    <a:pt x="258784" y="290830"/>
                  </a:lnTo>
                  <a:lnTo>
                    <a:pt x="256761" y="289560"/>
                  </a:lnTo>
                  <a:lnTo>
                    <a:pt x="229527" y="289560"/>
                  </a:lnTo>
                  <a:lnTo>
                    <a:pt x="219583" y="279400"/>
                  </a:lnTo>
                  <a:lnTo>
                    <a:pt x="265163" y="233680"/>
                  </a:lnTo>
                  <a:lnTo>
                    <a:pt x="279895" y="219710"/>
                  </a:lnTo>
                  <a:lnTo>
                    <a:pt x="281559" y="218440"/>
                  </a:lnTo>
                  <a:lnTo>
                    <a:pt x="302094" y="218440"/>
                  </a:lnTo>
                  <a:lnTo>
                    <a:pt x="298043" y="214630"/>
                  </a:lnTo>
                  <a:lnTo>
                    <a:pt x="292074" y="208280"/>
                  </a:lnTo>
                  <a:lnTo>
                    <a:pt x="291871" y="207010"/>
                  </a:lnTo>
                  <a:lnTo>
                    <a:pt x="301999" y="196850"/>
                  </a:lnTo>
                  <a:lnTo>
                    <a:pt x="310195" y="189230"/>
                  </a:lnTo>
                  <a:lnTo>
                    <a:pt x="318370" y="180340"/>
                  </a:lnTo>
                  <a:lnTo>
                    <a:pt x="328066" y="171450"/>
                  </a:lnTo>
                  <a:lnTo>
                    <a:pt x="329565" y="170180"/>
                  </a:lnTo>
                  <a:lnTo>
                    <a:pt x="361300" y="170180"/>
                  </a:lnTo>
                  <a:lnTo>
                    <a:pt x="389934" y="160020"/>
                  </a:lnTo>
                  <a:lnTo>
                    <a:pt x="394118" y="156210"/>
                  </a:lnTo>
                  <a:lnTo>
                    <a:pt x="350834" y="156210"/>
                  </a:lnTo>
                  <a:lnTo>
                    <a:pt x="331000" y="154940"/>
                  </a:lnTo>
                  <a:close/>
                </a:path>
                <a:path w="431164" h="430529">
                  <a:moveTo>
                    <a:pt x="430644" y="359410"/>
                  </a:moveTo>
                  <a:lnTo>
                    <a:pt x="415505" y="359410"/>
                  </a:lnTo>
                  <a:lnTo>
                    <a:pt x="415290" y="361950"/>
                  </a:lnTo>
                  <a:lnTo>
                    <a:pt x="416445" y="365760"/>
                  </a:lnTo>
                  <a:lnTo>
                    <a:pt x="416687" y="369570"/>
                  </a:lnTo>
                  <a:lnTo>
                    <a:pt x="390793" y="411480"/>
                  </a:lnTo>
                  <a:lnTo>
                    <a:pt x="373799" y="415290"/>
                  </a:lnTo>
                  <a:lnTo>
                    <a:pt x="412430" y="415290"/>
                  </a:lnTo>
                  <a:lnTo>
                    <a:pt x="421857" y="406400"/>
                  </a:lnTo>
                  <a:lnTo>
                    <a:pt x="430610" y="384810"/>
                  </a:lnTo>
                  <a:lnTo>
                    <a:pt x="430644" y="359410"/>
                  </a:lnTo>
                  <a:close/>
                </a:path>
                <a:path w="431164" h="430529">
                  <a:moveTo>
                    <a:pt x="345730" y="261620"/>
                  </a:moveTo>
                  <a:lnTo>
                    <a:pt x="324243" y="261620"/>
                  </a:lnTo>
                  <a:lnTo>
                    <a:pt x="405663" y="342900"/>
                  </a:lnTo>
                  <a:lnTo>
                    <a:pt x="405828" y="345440"/>
                  </a:lnTo>
                  <a:lnTo>
                    <a:pt x="375726" y="374650"/>
                  </a:lnTo>
                  <a:lnTo>
                    <a:pt x="346011" y="405130"/>
                  </a:lnTo>
                  <a:lnTo>
                    <a:pt x="367474" y="405130"/>
                  </a:lnTo>
                  <a:lnTo>
                    <a:pt x="372859" y="400050"/>
                  </a:lnTo>
                  <a:lnTo>
                    <a:pt x="394511" y="377190"/>
                  </a:lnTo>
                  <a:lnTo>
                    <a:pt x="411695" y="360680"/>
                  </a:lnTo>
                  <a:lnTo>
                    <a:pt x="412521" y="359410"/>
                  </a:lnTo>
                  <a:lnTo>
                    <a:pt x="430644" y="359410"/>
                  </a:lnTo>
                  <a:lnTo>
                    <a:pt x="428343" y="351790"/>
                  </a:lnTo>
                  <a:lnTo>
                    <a:pt x="424638" y="344170"/>
                  </a:lnTo>
                  <a:lnTo>
                    <a:pt x="419755" y="336550"/>
                  </a:lnTo>
                  <a:lnTo>
                    <a:pt x="413918" y="330200"/>
                  </a:lnTo>
                  <a:lnTo>
                    <a:pt x="345730" y="261620"/>
                  </a:lnTo>
                  <a:close/>
                </a:path>
                <a:path w="431164" h="430529">
                  <a:moveTo>
                    <a:pt x="258784" y="290830"/>
                  </a:moveTo>
                  <a:lnTo>
                    <a:pt x="209765" y="290830"/>
                  </a:lnTo>
                  <a:lnTo>
                    <a:pt x="215531" y="297180"/>
                  </a:lnTo>
                  <a:lnTo>
                    <a:pt x="228447" y="309880"/>
                  </a:lnTo>
                  <a:lnTo>
                    <a:pt x="232041" y="309880"/>
                  </a:lnTo>
                  <a:lnTo>
                    <a:pt x="237909" y="304800"/>
                  </a:lnTo>
                  <a:lnTo>
                    <a:pt x="238493" y="303530"/>
                  </a:lnTo>
                  <a:lnTo>
                    <a:pt x="242963" y="299720"/>
                  </a:lnTo>
                  <a:lnTo>
                    <a:pt x="265698" y="299720"/>
                  </a:lnTo>
                  <a:lnTo>
                    <a:pt x="265242" y="298450"/>
                  </a:lnTo>
                  <a:lnTo>
                    <a:pt x="260807" y="292100"/>
                  </a:lnTo>
                  <a:lnTo>
                    <a:pt x="258784" y="290830"/>
                  </a:lnTo>
                  <a:close/>
                </a:path>
                <a:path w="431164" h="430529">
                  <a:moveTo>
                    <a:pt x="247945" y="285750"/>
                  </a:moveTo>
                  <a:lnTo>
                    <a:pt x="240822" y="285750"/>
                  </a:lnTo>
                  <a:lnTo>
                    <a:pt x="233768" y="288290"/>
                  </a:lnTo>
                  <a:lnTo>
                    <a:pt x="230949" y="289560"/>
                  </a:lnTo>
                  <a:lnTo>
                    <a:pt x="256761" y="289560"/>
                  </a:lnTo>
                  <a:lnTo>
                    <a:pt x="254739" y="288290"/>
                  </a:lnTo>
                  <a:lnTo>
                    <a:pt x="247945" y="285750"/>
                  </a:lnTo>
                  <a:close/>
                </a:path>
                <a:path w="431164" h="430529">
                  <a:moveTo>
                    <a:pt x="110959" y="273050"/>
                  </a:moveTo>
                  <a:lnTo>
                    <a:pt x="93129" y="273050"/>
                  </a:lnTo>
                  <a:lnTo>
                    <a:pt x="105689" y="275590"/>
                  </a:lnTo>
                  <a:lnTo>
                    <a:pt x="109639" y="274320"/>
                  </a:lnTo>
                  <a:lnTo>
                    <a:pt x="110959" y="273050"/>
                  </a:lnTo>
                  <a:close/>
                </a:path>
                <a:path w="431164" h="430529">
                  <a:moveTo>
                    <a:pt x="302094" y="218440"/>
                  </a:moveTo>
                  <a:lnTo>
                    <a:pt x="281559" y="218440"/>
                  </a:lnTo>
                  <a:lnTo>
                    <a:pt x="283819" y="222250"/>
                  </a:lnTo>
                  <a:lnTo>
                    <a:pt x="284149" y="222250"/>
                  </a:lnTo>
                  <a:lnTo>
                    <a:pt x="289306" y="226060"/>
                  </a:lnTo>
                  <a:lnTo>
                    <a:pt x="291312" y="229870"/>
                  </a:lnTo>
                  <a:lnTo>
                    <a:pt x="288201" y="236220"/>
                  </a:lnTo>
                  <a:lnTo>
                    <a:pt x="286635" y="247650"/>
                  </a:lnTo>
                  <a:lnTo>
                    <a:pt x="290545" y="256540"/>
                  </a:lnTo>
                  <a:lnTo>
                    <a:pt x="298639" y="264160"/>
                  </a:lnTo>
                  <a:lnTo>
                    <a:pt x="309626" y="266700"/>
                  </a:lnTo>
                  <a:lnTo>
                    <a:pt x="313613" y="266700"/>
                  </a:lnTo>
                  <a:lnTo>
                    <a:pt x="317588" y="265430"/>
                  </a:lnTo>
                  <a:lnTo>
                    <a:pt x="323024" y="261620"/>
                  </a:lnTo>
                  <a:lnTo>
                    <a:pt x="345730" y="261620"/>
                  </a:lnTo>
                  <a:lnTo>
                    <a:pt x="335628" y="251460"/>
                  </a:lnTo>
                  <a:lnTo>
                    <a:pt x="307136" y="251460"/>
                  </a:lnTo>
                  <a:lnTo>
                    <a:pt x="301764" y="246380"/>
                  </a:lnTo>
                  <a:lnTo>
                    <a:pt x="301294" y="242570"/>
                  </a:lnTo>
                  <a:lnTo>
                    <a:pt x="305295" y="237490"/>
                  </a:lnTo>
                  <a:lnTo>
                    <a:pt x="311086" y="231140"/>
                  </a:lnTo>
                  <a:lnTo>
                    <a:pt x="311099" y="227330"/>
                  </a:lnTo>
                  <a:lnTo>
                    <a:pt x="302094" y="218440"/>
                  </a:lnTo>
                  <a:close/>
                </a:path>
                <a:path w="431164" h="430529">
                  <a:moveTo>
                    <a:pt x="325526" y="241300"/>
                  </a:moveTo>
                  <a:lnTo>
                    <a:pt x="322503" y="241300"/>
                  </a:lnTo>
                  <a:lnTo>
                    <a:pt x="316153" y="247650"/>
                  </a:lnTo>
                  <a:lnTo>
                    <a:pt x="314934" y="248920"/>
                  </a:lnTo>
                  <a:lnTo>
                    <a:pt x="311200" y="251460"/>
                  </a:lnTo>
                  <a:lnTo>
                    <a:pt x="335628" y="251460"/>
                  </a:lnTo>
                  <a:lnTo>
                    <a:pt x="325526" y="241300"/>
                  </a:lnTo>
                  <a:close/>
                </a:path>
                <a:path w="431164" h="430529">
                  <a:moveTo>
                    <a:pt x="361300" y="170180"/>
                  </a:moveTo>
                  <a:lnTo>
                    <a:pt x="329565" y="170180"/>
                  </a:lnTo>
                  <a:lnTo>
                    <a:pt x="331762" y="171450"/>
                  </a:lnTo>
                  <a:lnTo>
                    <a:pt x="338229" y="171450"/>
                  </a:lnTo>
                  <a:lnTo>
                    <a:pt x="344712" y="172720"/>
                  </a:lnTo>
                  <a:lnTo>
                    <a:pt x="351210" y="172720"/>
                  </a:lnTo>
                  <a:lnTo>
                    <a:pt x="357720" y="171450"/>
                  </a:lnTo>
                  <a:lnTo>
                    <a:pt x="361300" y="170180"/>
                  </a:lnTo>
                  <a:close/>
                </a:path>
                <a:path w="431164" h="430529">
                  <a:moveTo>
                    <a:pt x="429835" y="82550"/>
                  </a:moveTo>
                  <a:lnTo>
                    <a:pt x="416521" y="82550"/>
                  </a:lnTo>
                  <a:lnTo>
                    <a:pt x="415848" y="96520"/>
                  </a:lnTo>
                  <a:lnTo>
                    <a:pt x="412913" y="109220"/>
                  </a:lnTo>
                  <a:lnTo>
                    <a:pt x="385489" y="144780"/>
                  </a:lnTo>
                  <a:lnTo>
                    <a:pt x="350834" y="156210"/>
                  </a:lnTo>
                  <a:lnTo>
                    <a:pt x="394118" y="156210"/>
                  </a:lnTo>
                  <a:lnTo>
                    <a:pt x="415036" y="137160"/>
                  </a:lnTo>
                  <a:lnTo>
                    <a:pt x="429554" y="105410"/>
                  </a:lnTo>
                  <a:lnTo>
                    <a:pt x="429835" y="82550"/>
                  </a:lnTo>
                  <a:close/>
                </a:path>
                <a:path w="431164" h="430529">
                  <a:moveTo>
                    <a:pt x="371146" y="12700"/>
                  </a:moveTo>
                  <a:lnTo>
                    <a:pt x="345313" y="12700"/>
                  </a:lnTo>
                  <a:lnTo>
                    <a:pt x="347167" y="16510"/>
                  </a:lnTo>
                  <a:lnTo>
                    <a:pt x="343827" y="19050"/>
                  </a:lnTo>
                  <a:lnTo>
                    <a:pt x="335048" y="27940"/>
                  </a:lnTo>
                  <a:lnTo>
                    <a:pt x="327861" y="34290"/>
                  </a:lnTo>
                  <a:lnTo>
                    <a:pt x="313347" y="49530"/>
                  </a:lnTo>
                  <a:lnTo>
                    <a:pt x="309321" y="53340"/>
                  </a:lnTo>
                  <a:lnTo>
                    <a:pt x="308356" y="57150"/>
                  </a:lnTo>
                  <a:lnTo>
                    <a:pt x="310286" y="62230"/>
                  </a:lnTo>
                  <a:lnTo>
                    <a:pt x="313536" y="71120"/>
                  </a:lnTo>
                  <a:lnTo>
                    <a:pt x="316672" y="81280"/>
                  </a:lnTo>
                  <a:lnTo>
                    <a:pt x="319721" y="90170"/>
                  </a:lnTo>
                  <a:lnTo>
                    <a:pt x="324167" y="104140"/>
                  </a:lnTo>
                  <a:lnTo>
                    <a:pt x="326923" y="106680"/>
                  </a:lnTo>
                  <a:lnTo>
                    <a:pt x="340853" y="111760"/>
                  </a:lnTo>
                  <a:lnTo>
                    <a:pt x="350237" y="114300"/>
                  </a:lnTo>
                  <a:lnTo>
                    <a:pt x="359607" y="118110"/>
                  </a:lnTo>
                  <a:lnTo>
                    <a:pt x="374091" y="121920"/>
                  </a:lnTo>
                  <a:lnTo>
                    <a:pt x="378002" y="121920"/>
                  </a:lnTo>
                  <a:lnTo>
                    <a:pt x="381812" y="118110"/>
                  </a:lnTo>
                  <a:lnTo>
                    <a:pt x="389770" y="109220"/>
                  </a:lnTo>
                  <a:lnTo>
                    <a:pt x="393780" y="105410"/>
                  </a:lnTo>
                  <a:lnTo>
                    <a:pt x="371106" y="105410"/>
                  </a:lnTo>
                  <a:lnTo>
                    <a:pt x="368300" y="104140"/>
                  </a:lnTo>
                  <a:lnTo>
                    <a:pt x="354369" y="99060"/>
                  </a:lnTo>
                  <a:lnTo>
                    <a:pt x="347377" y="97790"/>
                  </a:lnTo>
                  <a:lnTo>
                    <a:pt x="337985" y="93980"/>
                  </a:lnTo>
                  <a:lnTo>
                    <a:pt x="336715" y="92710"/>
                  </a:lnTo>
                  <a:lnTo>
                    <a:pt x="333757" y="83820"/>
                  </a:lnTo>
                  <a:lnTo>
                    <a:pt x="331522" y="77470"/>
                  </a:lnTo>
                  <a:lnTo>
                    <a:pt x="329232" y="69850"/>
                  </a:lnTo>
                  <a:lnTo>
                    <a:pt x="326872" y="63500"/>
                  </a:lnTo>
                  <a:lnTo>
                    <a:pt x="325716" y="59690"/>
                  </a:lnTo>
                  <a:lnTo>
                    <a:pt x="326263" y="58420"/>
                  </a:lnTo>
                  <a:lnTo>
                    <a:pt x="337022" y="46990"/>
                  </a:lnTo>
                  <a:lnTo>
                    <a:pt x="345292" y="39370"/>
                  </a:lnTo>
                  <a:lnTo>
                    <a:pt x="364464" y="20320"/>
                  </a:lnTo>
                  <a:lnTo>
                    <a:pt x="367271" y="17780"/>
                  </a:lnTo>
                  <a:lnTo>
                    <a:pt x="371146" y="12700"/>
                  </a:lnTo>
                  <a:close/>
                </a:path>
                <a:path w="431164" h="430529">
                  <a:moveTo>
                    <a:pt x="419874" y="58420"/>
                  </a:moveTo>
                  <a:lnTo>
                    <a:pt x="417195" y="60960"/>
                  </a:lnTo>
                  <a:lnTo>
                    <a:pt x="384853" y="92710"/>
                  </a:lnTo>
                  <a:lnTo>
                    <a:pt x="372948" y="105410"/>
                  </a:lnTo>
                  <a:lnTo>
                    <a:pt x="393780" y="105410"/>
                  </a:lnTo>
                  <a:lnTo>
                    <a:pt x="397790" y="101600"/>
                  </a:lnTo>
                  <a:lnTo>
                    <a:pt x="414477" y="85090"/>
                  </a:lnTo>
                  <a:lnTo>
                    <a:pt x="415124" y="83820"/>
                  </a:lnTo>
                  <a:lnTo>
                    <a:pt x="416521" y="82550"/>
                  </a:lnTo>
                  <a:lnTo>
                    <a:pt x="429835" y="82550"/>
                  </a:lnTo>
                  <a:lnTo>
                    <a:pt x="430022" y="67310"/>
                  </a:lnTo>
                  <a:lnTo>
                    <a:pt x="429310" y="63500"/>
                  </a:lnTo>
                  <a:lnTo>
                    <a:pt x="428142" y="60960"/>
                  </a:lnTo>
                  <a:lnTo>
                    <a:pt x="419874" y="5842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78097" y="4394200"/>
              <a:ext cx="371844" cy="388586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616700" y="4360320"/>
            <a:ext cx="494982" cy="462279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5069399" y="7512367"/>
            <a:ext cx="2032635" cy="572770"/>
            <a:chOff x="5069399" y="7512367"/>
            <a:chExt cx="2032635" cy="572770"/>
          </a:xfrm>
        </p:grpSpPr>
        <p:sp>
          <p:nvSpPr>
            <p:cNvPr id="60" name="object 60"/>
            <p:cNvSpPr/>
            <p:nvPr/>
          </p:nvSpPr>
          <p:spPr>
            <a:xfrm>
              <a:off x="5120199" y="7570674"/>
              <a:ext cx="1968500" cy="508000"/>
            </a:xfrm>
            <a:custGeom>
              <a:avLst/>
              <a:gdLst/>
              <a:ahLst/>
              <a:cxnLst/>
              <a:rect l="l" t="t" r="r" b="b"/>
              <a:pathLst>
                <a:path w="1968500" h="508000">
                  <a:moveTo>
                    <a:pt x="0" y="0"/>
                  </a:moveTo>
                  <a:lnTo>
                    <a:pt x="508000" y="508000"/>
                  </a:lnTo>
                  <a:lnTo>
                    <a:pt x="1968500" y="508000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69399" y="7512367"/>
              <a:ext cx="101600" cy="1016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66548" y="7569215"/>
              <a:ext cx="435303" cy="434675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55609" y="292101"/>
            <a:ext cx="596900" cy="596900"/>
            <a:chOff x="455609" y="292101"/>
            <a:chExt cx="596900" cy="596900"/>
          </a:xfrm>
        </p:grpSpPr>
        <p:sp>
          <p:nvSpPr>
            <p:cNvPr id="64" name="object 64"/>
            <p:cNvSpPr/>
            <p:nvPr/>
          </p:nvSpPr>
          <p:spPr>
            <a:xfrm>
              <a:off x="462727" y="299225"/>
              <a:ext cx="582930" cy="582930"/>
            </a:xfrm>
            <a:custGeom>
              <a:avLst/>
              <a:gdLst/>
              <a:ahLst/>
              <a:cxnLst/>
              <a:rect l="l" t="t" r="r" b="b"/>
              <a:pathLst>
                <a:path w="582930" h="582930">
                  <a:moveTo>
                    <a:pt x="291338" y="0"/>
                  </a:moveTo>
                  <a:lnTo>
                    <a:pt x="244082" y="3812"/>
                  </a:lnTo>
                  <a:lnTo>
                    <a:pt x="199254" y="14851"/>
                  </a:lnTo>
                  <a:lnTo>
                    <a:pt x="157453" y="32516"/>
                  </a:lnTo>
                  <a:lnTo>
                    <a:pt x="119279" y="56208"/>
                  </a:lnTo>
                  <a:lnTo>
                    <a:pt x="85332" y="85326"/>
                  </a:lnTo>
                  <a:lnTo>
                    <a:pt x="56212" y="119271"/>
                  </a:lnTo>
                  <a:lnTo>
                    <a:pt x="32519" y="157443"/>
                  </a:lnTo>
                  <a:lnTo>
                    <a:pt x="14853" y="199243"/>
                  </a:lnTo>
                  <a:lnTo>
                    <a:pt x="3813" y="244070"/>
                  </a:lnTo>
                  <a:lnTo>
                    <a:pt x="0" y="291325"/>
                  </a:lnTo>
                  <a:lnTo>
                    <a:pt x="3813" y="338580"/>
                  </a:lnTo>
                  <a:lnTo>
                    <a:pt x="14853" y="383407"/>
                  </a:lnTo>
                  <a:lnTo>
                    <a:pt x="32519" y="425206"/>
                  </a:lnTo>
                  <a:lnTo>
                    <a:pt x="56212" y="463379"/>
                  </a:lnTo>
                  <a:lnTo>
                    <a:pt x="85332" y="497324"/>
                  </a:lnTo>
                  <a:lnTo>
                    <a:pt x="119279" y="526442"/>
                  </a:lnTo>
                  <a:lnTo>
                    <a:pt x="157453" y="550133"/>
                  </a:lnTo>
                  <a:lnTo>
                    <a:pt x="199254" y="567798"/>
                  </a:lnTo>
                  <a:lnTo>
                    <a:pt x="244082" y="578837"/>
                  </a:lnTo>
                  <a:lnTo>
                    <a:pt x="291338" y="582650"/>
                  </a:lnTo>
                  <a:lnTo>
                    <a:pt x="338592" y="578837"/>
                  </a:lnTo>
                  <a:lnTo>
                    <a:pt x="383420" y="567798"/>
                  </a:lnTo>
                  <a:lnTo>
                    <a:pt x="425219" y="550133"/>
                  </a:lnTo>
                  <a:lnTo>
                    <a:pt x="463391" y="526442"/>
                  </a:lnTo>
                  <a:lnTo>
                    <a:pt x="497336" y="497324"/>
                  </a:lnTo>
                  <a:lnTo>
                    <a:pt x="526454" y="463379"/>
                  </a:lnTo>
                  <a:lnTo>
                    <a:pt x="550146" y="425206"/>
                  </a:lnTo>
                  <a:lnTo>
                    <a:pt x="567811" y="383407"/>
                  </a:lnTo>
                  <a:lnTo>
                    <a:pt x="578850" y="338580"/>
                  </a:lnTo>
                  <a:lnTo>
                    <a:pt x="582663" y="291325"/>
                  </a:lnTo>
                  <a:lnTo>
                    <a:pt x="578850" y="244070"/>
                  </a:lnTo>
                  <a:lnTo>
                    <a:pt x="567811" y="199243"/>
                  </a:lnTo>
                  <a:lnTo>
                    <a:pt x="550146" y="157443"/>
                  </a:lnTo>
                  <a:lnTo>
                    <a:pt x="526454" y="119271"/>
                  </a:lnTo>
                  <a:lnTo>
                    <a:pt x="497336" y="85326"/>
                  </a:lnTo>
                  <a:lnTo>
                    <a:pt x="463391" y="56208"/>
                  </a:lnTo>
                  <a:lnTo>
                    <a:pt x="425219" y="32516"/>
                  </a:lnTo>
                  <a:lnTo>
                    <a:pt x="383420" y="14851"/>
                  </a:lnTo>
                  <a:lnTo>
                    <a:pt x="338592" y="3812"/>
                  </a:lnTo>
                  <a:lnTo>
                    <a:pt x="291338" y="0"/>
                  </a:lnTo>
                  <a:close/>
                </a:path>
              </a:pathLst>
            </a:custGeom>
            <a:solidFill>
              <a:srgbClr val="0A3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1959" y="29845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584200" y="292100"/>
                  </a:moveTo>
                  <a:lnTo>
                    <a:pt x="580377" y="339478"/>
                  </a:lnTo>
                  <a:lnTo>
                    <a:pt x="569309" y="384423"/>
                  </a:lnTo>
                  <a:lnTo>
                    <a:pt x="551597" y="426333"/>
                  </a:lnTo>
                  <a:lnTo>
                    <a:pt x="527843" y="464607"/>
                  </a:lnTo>
                  <a:lnTo>
                    <a:pt x="498648" y="498643"/>
                  </a:lnTo>
                  <a:lnTo>
                    <a:pt x="464612" y="527839"/>
                  </a:lnTo>
                  <a:lnTo>
                    <a:pt x="426339" y="551595"/>
                  </a:lnTo>
                  <a:lnTo>
                    <a:pt x="384428" y="569307"/>
                  </a:lnTo>
                  <a:lnTo>
                    <a:pt x="339481" y="580376"/>
                  </a:lnTo>
                  <a:lnTo>
                    <a:pt x="292100" y="584200"/>
                  </a:lnTo>
                  <a:lnTo>
                    <a:pt x="244721" y="580376"/>
                  </a:lnTo>
                  <a:lnTo>
                    <a:pt x="199776" y="569307"/>
                  </a:lnTo>
                  <a:lnTo>
                    <a:pt x="157866" y="551595"/>
                  </a:lnTo>
                  <a:lnTo>
                    <a:pt x="119592" y="527839"/>
                  </a:lnTo>
                  <a:lnTo>
                    <a:pt x="85556" y="498643"/>
                  </a:lnTo>
                  <a:lnTo>
                    <a:pt x="56360" y="464607"/>
                  </a:lnTo>
                  <a:lnTo>
                    <a:pt x="32604" y="426333"/>
                  </a:lnTo>
                  <a:lnTo>
                    <a:pt x="14892" y="384423"/>
                  </a:lnTo>
                  <a:lnTo>
                    <a:pt x="3823" y="339478"/>
                  </a:lnTo>
                  <a:lnTo>
                    <a:pt x="0" y="292100"/>
                  </a:lnTo>
                  <a:lnTo>
                    <a:pt x="3823" y="244718"/>
                  </a:lnTo>
                  <a:lnTo>
                    <a:pt x="14892" y="199771"/>
                  </a:lnTo>
                  <a:lnTo>
                    <a:pt x="32604" y="157860"/>
                  </a:lnTo>
                  <a:lnTo>
                    <a:pt x="56360" y="119587"/>
                  </a:lnTo>
                  <a:lnTo>
                    <a:pt x="85556" y="85551"/>
                  </a:lnTo>
                  <a:lnTo>
                    <a:pt x="119592" y="56356"/>
                  </a:lnTo>
                  <a:lnTo>
                    <a:pt x="157866" y="32602"/>
                  </a:lnTo>
                  <a:lnTo>
                    <a:pt x="199776" y="14890"/>
                  </a:lnTo>
                  <a:lnTo>
                    <a:pt x="244721" y="3822"/>
                  </a:lnTo>
                  <a:lnTo>
                    <a:pt x="292100" y="0"/>
                  </a:lnTo>
                  <a:lnTo>
                    <a:pt x="339481" y="3822"/>
                  </a:lnTo>
                  <a:lnTo>
                    <a:pt x="384428" y="14890"/>
                  </a:lnTo>
                  <a:lnTo>
                    <a:pt x="426339" y="32602"/>
                  </a:lnTo>
                  <a:lnTo>
                    <a:pt x="464612" y="56356"/>
                  </a:lnTo>
                  <a:lnTo>
                    <a:pt x="498648" y="85551"/>
                  </a:lnTo>
                  <a:lnTo>
                    <a:pt x="527843" y="119587"/>
                  </a:lnTo>
                  <a:lnTo>
                    <a:pt x="551597" y="157860"/>
                  </a:lnTo>
                  <a:lnTo>
                    <a:pt x="569309" y="199771"/>
                  </a:lnTo>
                  <a:lnTo>
                    <a:pt x="580377" y="244718"/>
                  </a:lnTo>
                  <a:lnTo>
                    <a:pt x="584200" y="292100"/>
                  </a:lnTo>
                  <a:close/>
                </a:path>
              </a:pathLst>
            </a:custGeom>
            <a:ln w="12700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1241" y="780145"/>
              <a:ext cx="78079" cy="742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13499" y="355472"/>
              <a:ext cx="481965" cy="470534"/>
            </a:xfrm>
            <a:custGeom>
              <a:avLst/>
              <a:gdLst/>
              <a:ahLst/>
              <a:cxnLst/>
              <a:rect l="l" t="t" r="r" b="b"/>
              <a:pathLst>
                <a:path w="481965" h="470534">
                  <a:moveTo>
                    <a:pt x="78079" y="339674"/>
                  </a:moveTo>
                  <a:lnTo>
                    <a:pt x="51104" y="335749"/>
                  </a:lnTo>
                  <a:lnTo>
                    <a:pt x="39039" y="311315"/>
                  </a:lnTo>
                  <a:lnTo>
                    <a:pt x="26974" y="335749"/>
                  </a:lnTo>
                  <a:lnTo>
                    <a:pt x="0" y="339674"/>
                  </a:lnTo>
                  <a:lnTo>
                    <a:pt x="19519" y="358698"/>
                  </a:lnTo>
                  <a:lnTo>
                    <a:pt x="14909" y="385559"/>
                  </a:lnTo>
                  <a:lnTo>
                    <a:pt x="39039" y="372884"/>
                  </a:lnTo>
                  <a:lnTo>
                    <a:pt x="63169" y="385559"/>
                  </a:lnTo>
                  <a:lnTo>
                    <a:pt x="58559" y="358698"/>
                  </a:lnTo>
                  <a:lnTo>
                    <a:pt x="78079" y="339674"/>
                  </a:lnTo>
                  <a:close/>
                </a:path>
                <a:path w="481965" h="470534">
                  <a:moveTo>
                    <a:pt x="78079" y="108419"/>
                  </a:moveTo>
                  <a:lnTo>
                    <a:pt x="51104" y="104495"/>
                  </a:lnTo>
                  <a:lnTo>
                    <a:pt x="39039" y="80060"/>
                  </a:lnTo>
                  <a:lnTo>
                    <a:pt x="26974" y="104495"/>
                  </a:lnTo>
                  <a:lnTo>
                    <a:pt x="0" y="108419"/>
                  </a:lnTo>
                  <a:lnTo>
                    <a:pt x="19519" y="127444"/>
                  </a:lnTo>
                  <a:lnTo>
                    <a:pt x="14909" y="154305"/>
                  </a:lnTo>
                  <a:lnTo>
                    <a:pt x="39039" y="141630"/>
                  </a:lnTo>
                  <a:lnTo>
                    <a:pt x="63169" y="154305"/>
                  </a:lnTo>
                  <a:lnTo>
                    <a:pt x="58559" y="127444"/>
                  </a:lnTo>
                  <a:lnTo>
                    <a:pt x="78079" y="108419"/>
                  </a:lnTo>
                  <a:close/>
                </a:path>
                <a:path w="481965" h="470534">
                  <a:moveTo>
                    <a:pt x="160985" y="28359"/>
                  </a:moveTo>
                  <a:lnTo>
                    <a:pt x="134010" y="24434"/>
                  </a:lnTo>
                  <a:lnTo>
                    <a:pt x="121945" y="0"/>
                  </a:lnTo>
                  <a:lnTo>
                    <a:pt x="109880" y="24434"/>
                  </a:lnTo>
                  <a:lnTo>
                    <a:pt x="82905" y="28359"/>
                  </a:lnTo>
                  <a:lnTo>
                    <a:pt x="102425" y="47383"/>
                  </a:lnTo>
                  <a:lnTo>
                    <a:pt x="97815" y="74244"/>
                  </a:lnTo>
                  <a:lnTo>
                    <a:pt x="121945" y="61569"/>
                  </a:lnTo>
                  <a:lnTo>
                    <a:pt x="146075" y="74244"/>
                  </a:lnTo>
                  <a:lnTo>
                    <a:pt x="141465" y="47383"/>
                  </a:lnTo>
                  <a:lnTo>
                    <a:pt x="160985" y="28359"/>
                  </a:lnTo>
                  <a:close/>
                </a:path>
                <a:path w="481965" h="470534">
                  <a:moveTo>
                    <a:pt x="163969" y="424319"/>
                  </a:moveTo>
                  <a:lnTo>
                    <a:pt x="136994" y="420395"/>
                  </a:lnTo>
                  <a:lnTo>
                    <a:pt x="124929" y="395960"/>
                  </a:lnTo>
                  <a:lnTo>
                    <a:pt x="112864" y="420395"/>
                  </a:lnTo>
                  <a:lnTo>
                    <a:pt x="85890" y="424319"/>
                  </a:lnTo>
                  <a:lnTo>
                    <a:pt x="105410" y="443344"/>
                  </a:lnTo>
                  <a:lnTo>
                    <a:pt x="100799" y="470204"/>
                  </a:lnTo>
                  <a:lnTo>
                    <a:pt x="124929" y="457530"/>
                  </a:lnTo>
                  <a:lnTo>
                    <a:pt x="149059" y="470204"/>
                  </a:lnTo>
                  <a:lnTo>
                    <a:pt x="144449" y="443344"/>
                  </a:lnTo>
                  <a:lnTo>
                    <a:pt x="163969" y="424319"/>
                  </a:lnTo>
                  <a:close/>
                </a:path>
                <a:path w="481965" h="470534">
                  <a:moveTo>
                    <a:pt x="390728" y="28359"/>
                  </a:moveTo>
                  <a:lnTo>
                    <a:pt x="363753" y="24434"/>
                  </a:lnTo>
                  <a:lnTo>
                    <a:pt x="351688" y="0"/>
                  </a:lnTo>
                  <a:lnTo>
                    <a:pt x="339623" y="24434"/>
                  </a:lnTo>
                  <a:lnTo>
                    <a:pt x="312648" y="28359"/>
                  </a:lnTo>
                  <a:lnTo>
                    <a:pt x="332168" y="47383"/>
                  </a:lnTo>
                  <a:lnTo>
                    <a:pt x="327558" y="74244"/>
                  </a:lnTo>
                  <a:lnTo>
                    <a:pt x="351688" y="61569"/>
                  </a:lnTo>
                  <a:lnTo>
                    <a:pt x="375818" y="74244"/>
                  </a:lnTo>
                  <a:lnTo>
                    <a:pt x="371208" y="47383"/>
                  </a:lnTo>
                  <a:lnTo>
                    <a:pt x="390728" y="28359"/>
                  </a:lnTo>
                  <a:close/>
                </a:path>
                <a:path w="481965" h="470534">
                  <a:moveTo>
                    <a:pt x="393712" y="424319"/>
                  </a:moveTo>
                  <a:lnTo>
                    <a:pt x="366737" y="420395"/>
                  </a:lnTo>
                  <a:lnTo>
                    <a:pt x="354672" y="395960"/>
                  </a:lnTo>
                  <a:lnTo>
                    <a:pt x="342607" y="420395"/>
                  </a:lnTo>
                  <a:lnTo>
                    <a:pt x="315633" y="424319"/>
                  </a:lnTo>
                  <a:lnTo>
                    <a:pt x="335153" y="443344"/>
                  </a:lnTo>
                  <a:lnTo>
                    <a:pt x="330542" y="470204"/>
                  </a:lnTo>
                  <a:lnTo>
                    <a:pt x="354672" y="457530"/>
                  </a:lnTo>
                  <a:lnTo>
                    <a:pt x="378802" y="470204"/>
                  </a:lnTo>
                  <a:lnTo>
                    <a:pt x="374192" y="443344"/>
                  </a:lnTo>
                  <a:lnTo>
                    <a:pt x="393712" y="424319"/>
                  </a:lnTo>
                  <a:close/>
                </a:path>
                <a:path w="481965" h="470534">
                  <a:moveTo>
                    <a:pt x="472567" y="339674"/>
                  </a:moveTo>
                  <a:lnTo>
                    <a:pt x="445592" y="335749"/>
                  </a:lnTo>
                  <a:lnTo>
                    <a:pt x="433527" y="311315"/>
                  </a:lnTo>
                  <a:lnTo>
                    <a:pt x="421462" y="335749"/>
                  </a:lnTo>
                  <a:lnTo>
                    <a:pt x="394487" y="339674"/>
                  </a:lnTo>
                  <a:lnTo>
                    <a:pt x="414007" y="358698"/>
                  </a:lnTo>
                  <a:lnTo>
                    <a:pt x="409397" y="385559"/>
                  </a:lnTo>
                  <a:lnTo>
                    <a:pt x="433527" y="372884"/>
                  </a:lnTo>
                  <a:lnTo>
                    <a:pt x="457657" y="385559"/>
                  </a:lnTo>
                  <a:lnTo>
                    <a:pt x="453047" y="358698"/>
                  </a:lnTo>
                  <a:lnTo>
                    <a:pt x="472567" y="339674"/>
                  </a:lnTo>
                  <a:close/>
                </a:path>
                <a:path w="481965" h="470534">
                  <a:moveTo>
                    <a:pt x="481634" y="108419"/>
                  </a:moveTo>
                  <a:lnTo>
                    <a:pt x="454660" y="104495"/>
                  </a:lnTo>
                  <a:lnTo>
                    <a:pt x="442595" y="80060"/>
                  </a:lnTo>
                  <a:lnTo>
                    <a:pt x="430530" y="104495"/>
                  </a:lnTo>
                  <a:lnTo>
                    <a:pt x="403555" y="108419"/>
                  </a:lnTo>
                  <a:lnTo>
                    <a:pt x="423075" y="127444"/>
                  </a:lnTo>
                  <a:lnTo>
                    <a:pt x="418465" y="154305"/>
                  </a:lnTo>
                  <a:lnTo>
                    <a:pt x="442595" y="141630"/>
                  </a:lnTo>
                  <a:lnTo>
                    <a:pt x="466725" y="154305"/>
                  </a:lnTo>
                  <a:lnTo>
                    <a:pt x="462114" y="127444"/>
                  </a:lnTo>
                  <a:lnTo>
                    <a:pt x="481634" y="1084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7031" y="554937"/>
              <a:ext cx="78079" cy="7424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010" y="554937"/>
              <a:ext cx="78079" cy="742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1241" y="326706"/>
              <a:ext cx="78079" cy="74244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0" y="228600"/>
            <a:ext cx="721591" cy="71437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0" y="457200"/>
            <a:ext cx="1604962" cy="4299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5676" y="3418598"/>
            <a:ext cx="3105785" cy="1252220"/>
            <a:chOff x="3825676" y="3418598"/>
            <a:chExt cx="3105785" cy="1252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9124" y="3418598"/>
              <a:ext cx="2274433" cy="12522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0749" y="4064000"/>
              <a:ext cx="824230" cy="0"/>
            </a:xfrm>
            <a:custGeom>
              <a:avLst/>
              <a:gdLst/>
              <a:ahLst/>
              <a:cxnLst/>
              <a:rect l="l" t="t" r="r" b="b"/>
              <a:pathLst>
                <a:path w="824229">
                  <a:moveTo>
                    <a:pt x="0" y="0"/>
                  </a:moveTo>
                  <a:lnTo>
                    <a:pt x="824128" y="0"/>
                  </a:lnTo>
                </a:path>
              </a:pathLst>
            </a:custGeom>
            <a:ln w="12700">
              <a:solidFill>
                <a:srgbClr val="006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9949" y="403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006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4009" y="4016710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4">
                  <a:moveTo>
                    <a:pt x="0" y="0"/>
                  </a:moveTo>
                  <a:lnTo>
                    <a:pt x="50863" y="47294"/>
                  </a:lnTo>
                  <a:lnTo>
                    <a:pt x="0" y="94576"/>
                  </a:lnTo>
                </a:path>
              </a:pathLst>
            </a:custGeom>
            <a:ln w="12700">
              <a:solidFill>
                <a:srgbClr val="006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32025" y="4064000"/>
              <a:ext cx="565150" cy="0"/>
            </a:xfrm>
            <a:custGeom>
              <a:avLst/>
              <a:gdLst/>
              <a:ahLst/>
              <a:cxnLst/>
              <a:rect l="l" t="t" r="r" b="b"/>
              <a:pathLst>
                <a:path w="565150">
                  <a:moveTo>
                    <a:pt x="0" y="0"/>
                  </a:moveTo>
                  <a:lnTo>
                    <a:pt x="564819" y="0"/>
                  </a:lnTo>
                </a:path>
              </a:pathLst>
            </a:custGeom>
            <a:ln w="12700">
              <a:solidFill>
                <a:srgbClr val="006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2026" y="40167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5" h="94614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6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6850" y="403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006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3200" y="2286000"/>
            <a:ext cx="275781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Легковые автомобили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млн.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00" y="7620000"/>
            <a:ext cx="2578776" cy="75148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600" marR="5080" indent="-89535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жителей России  планировали поехать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>
              <a:lnSpc>
                <a:spcPts val="1800"/>
              </a:lnSpc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отпуск летом 2020 г.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9400" y="7643669"/>
            <a:ext cx="3581399" cy="75148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-635" algn="ctr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путешественников по России  планировали выбрать автомобиль,  как траспорт для поездки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42400" y="7696200"/>
            <a:ext cx="2287228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80"/>
              </a:lnSpc>
              <a:spcBef>
                <a:spcPts val="100"/>
              </a:spcBef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 поехали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980"/>
              </a:lnSpc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отпуск летом 2020 г.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04800" y="7696200"/>
            <a:ext cx="3098800" cy="52065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2395" marR="5080" indent="-100330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 хотели бы отправится  в путешествие на автодоме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8483600"/>
            <a:ext cx="156083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аналитическое агентство «Автостат» www.autostat.ru; данные экспертного совета ОААК www.automototravel.com; результаты исследований аналитического центра «НАФИ» www.nafi.ru; по данным сайта </a:t>
            </a:r>
            <a:r>
              <a:rPr sz="15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www.rvland.ru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8800" y="2315026"/>
            <a:ext cx="373379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Кемперы и прицепы-караваны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5 000 шт.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85000" y="2315026"/>
            <a:ext cx="3124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Кемпинги на 01.11.2021 г.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шт.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7403" y="1229992"/>
            <a:ext cx="3429086" cy="98393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46100" y="3225800"/>
            <a:ext cx="10134600" cy="25400"/>
            <a:chOff x="546100" y="3225800"/>
            <a:chExt cx="10134600" cy="25400"/>
          </a:xfrm>
        </p:grpSpPr>
        <p:sp>
          <p:nvSpPr>
            <p:cNvPr id="20" name="object 20"/>
            <p:cNvSpPr/>
            <p:nvPr/>
          </p:nvSpPr>
          <p:spPr>
            <a:xfrm>
              <a:off x="546100" y="3238500"/>
              <a:ext cx="10096500" cy="0"/>
            </a:xfrm>
            <a:custGeom>
              <a:avLst/>
              <a:gdLst/>
              <a:ahLst/>
              <a:cxnLst/>
              <a:rect l="l" t="t" r="r" b="b"/>
              <a:pathLst>
                <a:path w="10096500">
                  <a:moveTo>
                    <a:pt x="0" y="0"/>
                  </a:moveTo>
                  <a:lnTo>
                    <a:pt x="10096500" y="0"/>
                  </a:lnTo>
                </a:path>
              </a:pathLst>
            </a:custGeom>
            <a:ln w="25400">
              <a:solidFill>
                <a:srgbClr val="80828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80700" y="32385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469900" y="323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46100" y="4851400"/>
            <a:ext cx="15240000" cy="25400"/>
            <a:chOff x="546100" y="4851400"/>
            <a:chExt cx="15240000" cy="25400"/>
          </a:xfrm>
        </p:grpSpPr>
        <p:sp>
          <p:nvSpPr>
            <p:cNvPr id="24" name="object 24"/>
            <p:cNvSpPr/>
            <p:nvPr/>
          </p:nvSpPr>
          <p:spPr>
            <a:xfrm>
              <a:off x="546100" y="4864100"/>
              <a:ext cx="15201900" cy="0"/>
            </a:xfrm>
            <a:custGeom>
              <a:avLst/>
              <a:gdLst/>
              <a:ahLst/>
              <a:cxnLst/>
              <a:rect l="l" t="t" r="r" b="b"/>
              <a:pathLst>
                <a:path w="15201900">
                  <a:moveTo>
                    <a:pt x="0" y="0"/>
                  </a:moveTo>
                  <a:lnTo>
                    <a:pt x="15201900" y="0"/>
                  </a:lnTo>
                </a:path>
              </a:pathLst>
            </a:custGeom>
            <a:ln w="25400">
              <a:solidFill>
                <a:srgbClr val="80828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86100" y="48641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469900" y="4864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04499" y="3595908"/>
            <a:ext cx="2261101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0"/>
              </a:lnSpc>
              <a:spcBef>
                <a:spcPts val="100"/>
              </a:spcBef>
            </a:pPr>
            <a:r>
              <a:rPr sz="30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автодом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300"/>
              </a:lnSpc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30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29 000 </a:t>
            </a: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17292" y="3595908"/>
            <a:ext cx="3263508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0"/>
              </a:lnSpc>
              <a:spcBef>
                <a:spcPts val="100"/>
              </a:spcBef>
            </a:pPr>
            <a:r>
              <a:rPr sz="30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кемпинг на </a:t>
            </a:r>
            <a:r>
              <a:rPr sz="30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125 956 </a:t>
            </a:r>
            <a:r>
              <a:rPr sz="18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км2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300"/>
              </a:lnSpc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sz="30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1 058 800 </a:t>
            </a: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58409" y="1544237"/>
            <a:ext cx="1734185" cy="669925"/>
            <a:chOff x="758409" y="1544237"/>
            <a:chExt cx="1734185" cy="669925"/>
          </a:xfrm>
        </p:grpSpPr>
        <p:sp>
          <p:nvSpPr>
            <p:cNvPr id="30" name="object 30"/>
            <p:cNvSpPr/>
            <p:nvPr/>
          </p:nvSpPr>
          <p:spPr>
            <a:xfrm>
              <a:off x="834711" y="1945714"/>
              <a:ext cx="193675" cy="8890"/>
            </a:xfrm>
            <a:custGeom>
              <a:avLst/>
              <a:gdLst/>
              <a:ahLst/>
              <a:cxnLst/>
              <a:rect l="l" t="t" r="r" b="b"/>
              <a:pathLst>
                <a:path w="193675" h="8889">
                  <a:moveTo>
                    <a:pt x="0" y="0"/>
                  </a:moveTo>
                  <a:lnTo>
                    <a:pt x="193167" y="8585"/>
                  </a:lnTo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2925" y="1807018"/>
              <a:ext cx="85547" cy="6396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61584" y="1571611"/>
              <a:ext cx="1727835" cy="560705"/>
            </a:xfrm>
            <a:custGeom>
              <a:avLst/>
              <a:gdLst/>
              <a:ahLst/>
              <a:cxnLst/>
              <a:rect l="l" t="t" r="r" b="b"/>
              <a:pathLst>
                <a:path w="1727835" h="560705">
                  <a:moveTo>
                    <a:pt x="1384985" y="225628"/>
                  </a:moveTo>
                  <a:lnTo>
                    <a:pt x="1271368" y="158143"/>
                  </a:lnTo>
                  <a:lnTo>
                    <a:pt x="1199280" y="116374"/>
                  </a:lnTo>
                  <a:lnTo>
                    <a:pt x="1137926" y="82976"/>
                  </a:lnTo>
                  <a:lnTo>
                    <a:pt x="1056513" y="40601"/>
                  </a:lnTo>
                </a:path>
                <a:path w="1727835" h="560705">
                  <a:moveTo>
                    <a:pt x="1567878" y="554520"/>
                  </a:moveTo>
                  <a:lnTo>
                    <a:pt x="1709826" y="532891"/>
                  </a:lnTo>
                  <a:lnTo>
                    <a:pt x="1715817" y="526528"/>
                  </a:lnTo>
                  <a:lnTo>
                    <a:pt x="1718319" y="521560"/>
                  </a:lnTo>
                  <a:lnTo>
                    <a:pt x="1717788" y="515425"/>
                  </a:lnTo>
                  <a:lnTo>
                    <a:pt x="1714677" y="505561"/>
                  </a:lnTo>
                  <a:lnTo>
                    <a:pt x="1721421" y="453897"/>
                  </a:lnTo>
                  <a:lnTo>
                    <a:pt x="1725472" y="447141"/>
                  </a:lnTo>
                  <a:lnTo>
                    <a:pt x="1727437" y="420020"/>
                  </a:lnTo>
                  <a:lnTo>
                    <a:pt x="1726995" y="403626"/>
                  </a:lnTo>
                  <a:lnTo>
                    <a:pt x="1723160" y="391339"/>
                  </a:lnTo>
                  <a:lnTo>
                    <a:pt x="1714944" y="376542"/>
                  </a:lnTo>
                  <a:lnTo>
                    <a:pt x="1701319" y="350030"/>
                  </a:lnTo>
                  <a:lnTo>
                    <a:pt x="1678241" y="315671"/>
                  </a:lnTo>
                  <a:lnTo>
                    <a:pt x="1621245" y="275735"/>
                  </a:lnTo>
                  <a:lnTo>
                    <a:pt x="1574888" y="258330"/>
                  </a:lnTo>
                  <a:lnTo>
                    <a:pt x="1516811" y="242603"/>
                  </a:lnTo>
                  <a:lnTo>
                    <a:pt x="1463236" y="232532"/>
                  </a:lnTo>
                  <a:lnTo>
                    <a:pt x="1423930" y="227178"/>
                  </a:lnTo>
                  <a:lnTo>
                    <a:pt x="1408658" y="225602"/>
                  </a:lnTo>
                  <a:lnTo>
                    <a:pt x="1373994" y="225714"/>
                  </a:lnTo>
                  <a:lnTo>
                    <a:pt x="1354989" y="225498"/>
                  </a:lnTo>
                  <a:lnTo>
                    <a:pt x="1287329" y="193914"/>
                  </a:lnTo>
                  <a:lnTo>
                    <a:pt x="1241261" y="165189"/>
                  </a:lnTo>
                  <a:lnTo>
                    <a:pt x="1188702" y="132485"/>
                  </a:lnTo>
                  <a:lnTo>
                    <a:pt x="1135363" y="99867"/>
                  </a:lnTo>
                  <a:lnTo>
                    <a:pt x="1086958" y="71402"/>
                  </a:lnTo>
                  <a:lnTo>
                    <a:pt x="1049197" y="51155"/>
                  </a:lnTo>
                  <a:lnTo>
                    <a:pt x="1056513" y="40601"/>
                  </a:lnTo>
                  <a:lnTo>
                    <a:pt x="974950" y="17128"/>
                  </a:lnTo>
                  <a:lnTo>
                    <a:pt x="882742" y="5075"/>
                  </a:lnTo>
                  <a:lnTo>
                    <a:pt x="721367" y="634"/>
                  </a:lnTo>
                  <a:lnTo>
                    <a:pt x="432308" y="0"/>
                  </a:lnTo>
                  <a:lnTo>
                    <a:pt x="350548" y="674"/>
                  </a:lnTo>
                  <a:lnTo>
                    <a:pt x="285471" y="1217"/>
                  </a:lnTo>
                  <a:lnTo>
                    <a:pt x="235367" y="3316"/>
                  </a:lnTo>
                  <a:lnTo>
                    <a:pt x="173240" y="18935"/>
                  </a:lnTo>
                  <a:lnTo>
                    <a:pt x="156514" y="41122"/>
                  </a:lnTo>
                  <a:lnTo>
                    <a:pt x="117720" y="79679"/>
                  </a:lnTo>
                  <a:lnTo>
                    <a:pt x="93094" y="110170"/>
                  </a:lnTo>
                  <a:lnTo>
                    <a:pt x="72111" y="148469"/>
                  </a:lnTo>
                  <a:lnTo>
                    <a:pt x="44246" y="210451"/>
                  </a:lnTo>
                  <a:lnTo>
                    <a:pt x="28847" y="243070"/>
                  </a:lnTo>
                  <a:lnTo>
                    <a:pt x="22251" y="270568"/>
                  </a:lnTo>
                  <a:lnTo>
                    <a:pt x="23145" y="307908"/>
                  </a:lnTo>
                  <a:lnTo>
                    <a:pt x="30213" y="370052"/>
                  </a:lnTo>
                  <a:lnTo>
                    <a:pt x="30865" y="384954"/>
                  </a:lnTo>
                  <a:lnTo>
                    <a:pt x="8645" y="426004"/>
                  </a:lnTo>
                  <a:lnTo>
                    <a:pt x="2746" y="433905"/>
                  </a:lnTo>
                  <a:lnTo>
                    <a:pt x="0" y="441731"/>
                  </a:lnTo>
                  <a:lnTo>
                    <a:pt x="459" y="449988"/>
                  </a:lnTo>
                  <a:lnTo>
                    <a:pt x="2171" y="459124"/>
                  </a:lnTo>
                  <a:lnTo>
                    <a:pt x="3807" y="469402"/>
                  </a:lnTo>
                  <a:lnTo>
                    <a:pt x="4038" y="481088"/>
                  </a:lnTo>
                  <a:lnTo>
                    <a:pt x="3106" y="492601"/>
                  </a:lnTo>
                  <a:lnTo>
                    <a:pt x="3538" y="501983"/>
                  </a:lnTo>
                  <a:lnTo>
                    <a:pt x="53621" y="518675"/>
                  </a:lnTo>
                  <a:lnTo>
                    <a:pt x="117228" y="527292"/>
                  </a:lnTo>
                  <a:lnTo>
                    <a:pt x="177571" y="535226"/>
                  </a:lnTo>
                  <a:lnTo>
                    <a:pt x="204406" y="538708"/>
                  </a:lnTo>
                  <a:lnTo>
                    <a:pt x="203288" y="506128"/>
                  </a:lnTo>
                  <a:lnTo>
                    <a:pt x="204562" y="484997"/>
                  </a:lnTo>
                  <a:lnTo>
                    <a:pt x="220205" y="440105"/>
                  </a:lnTo>
                  <a:lnTo>
                    <a:pt x="264828" y="383703"/>
                  </a:lnTo>
                  <a:lnTo>
                    <a:pt x="300802" y="366041"/>
                  </a:lnTo>
                  <a:lnTo>
                    <a:pt x="346494" y="358952"/>
                  </a:lnTo>
                  <a:lnTo>
                    <a:pt x="392127" y="365223"/>
                  </a:lnTo>
                  <a:lnTo>
                    <a:pt x="428094" y="383725"/>
                  </a:lnTo>
                  <a:lnTo>
                    <a:pt x="455104" y="411278"/>
                  </a:lnTo>
                  <a:lnTo>
                    <a:pt x="473862" y="444703"/>
                  </a:lnTo>
                  <a:lnTo>
                    <a:pt x="487100" y="500057"/>
                  </a:lnTo>
                  <a:lnTo>
                    <a:pt x="487912" y="528933"/>
                  </a:lnTo>
                  <a:lnTo>
                    <a:pt x="484936" y="556145"/>
                  </a:lnTo>
                  <a:lnTo>
                    <a:pt x="1256461" y="560209"/>
                  </a:lnTo>
                  <a:lnTo>
                    <a:pt x="1253965" y="509115"/>
                  </a:lnTo>
                  <a:lnTo>
                    <a:pt x="1267998" y="450540"/>
                  </a:lnTo>
                  <a:lnTo>
                    <a:pt x="1291005" y="416026"/>
                  </a:lnTo>
                  <a:lnTo>
                    <a:pt x="1350269" y="367968"/>
                  </a:lnTo>
                  <a:lnTo>
                    <a:pt x="1391854" y="357264"/>
                  </a:lnTo>
                  <a:lnTo>
                    <a:pt x="1440076" y="359762"/>
                  </a:lnTo>
                  <a:lnTo>
                    <a:pt x="1493939" y="378701"/>
                  </a:lnTo>
                  <a:lnTo>
                    <a:pt x="1541335" y="424137"/>
                  </a:lnTo>
                  <a:lnTo>
                    <a:pt x="1562769" y="482579"/>
                  </a:lnTo>
                  <a:lnTo>
                    <a:pt x="1568273" y="533036"/>
                  </a:lnTo>
                  <a:lnTo>
                    <a:pt x="1567878" y="554520"/>
                  </a:lnTo>
                  <a:close/>
                </a:path>
                <a:path w="1727835" h="560705">
                  <a:moveTo>
                    <a:pt x="1605788" y="466077"/>
                  </a:moveTo>
                  <a:lnTo>
                    <a:pt x="1625571" y="504364"/>
                  </a:lnTo>
                  <a:lnTo>
                    <a:pt x="1670344" y="513194"/>
                  </a:lnTo>
                  <a:lnTo>
                    <a:pt x="1682802" y="513245"/>
                  </a:lnTo>
                  <a:lnTo>
                    <a:pt x="1690252" y="511924"/>
                  </a:lnTo>
                  <a:lnTo>
                    <a:pt x="1693227" y="509079"/>
                  </a:lnTo>
                  <a:lnTo>
                    <a:pt x="1693975" y="504061"/>
                  </a:lnTo>
                  <a:lnTo>
                    <a:pt x="1694384" y="497217"/>
                  </a:lnTo>
                  <a:lnTo>
                    <a:pt x="1694415" y="489916"/>
                  </a:lnTo>
                  <a:lnTo>
                    <a:pt x="1694027" y="483527"/>
                  </a:lnTo>
                  <a:lnTo>
                    <a:pt x="1641814" y="467544"/>
                  </a:lnTo>
                  <a:lnTo>
                    <a:pt x="1605788" y="466077"/>
                  </a:lnTo>
                  <a:close/>
                </a:path>
                <a:path w="1727835" h="560705">
                  <a:moveTo>
                    <a:pt x="1258074" y="242100"/>
                  </a:moveTo>
                  <a:lnTo>
                    <a:pt x="1270285" y="240792"/>
                  </a:lnTo>
                  <a:lnTo>
                    <a:pt x="1276802" y="239258"/>
                  </a:lnTo>
                  <a:lnTo>
                    <a:pt x="1279825" y="236510"/>
                  </a:lnTo>
                  <a:lnTo>
                    <a:pt x="1281557" y="231559"/>
                  </a:lnTo>
                  <a:lnTo>
                    <a:pt x="1279784" y="224545"/>
                  </a:lnTo>
                  <a:lnTo>
                    <a:pt x="1244714" y="195440"/>
                  </a:lnTo>
                  <a:lnTo>
                    <a:pt x="1181207" y="150300"/>
                  </a:lnTo>
                  <a:lnTo>
                    <a:pt x="1132159" y="118138"/>
                  </a:lnTo>
                  <a:lnTo>
                    <a:pt x="1081712" y="88489"/>
                  </a:lnTo>
                  <a:lnTo>
                    <a:pt x="1037463" y="68033"/>
                  </a:lnTo>
                  <a:lnTo>
                    <a:pt x="993737" y="55843"/>
                  </a:lnTo>
                  <a:lnTo>
                    <a:pt x="943618" y="46458"/>
                  </a:lnTo>
                  <a:lnTo>
                    <a:pt x="892855" y="39761"/>
                  </a:lnTo>
                  <a:lnTo>
                    <a:pt x="847200" y="35634"/>
                  </a:lnTo>
                  <a:lnTo>
                    <a:pt x="787980" y="33426"/>
                  </a:lnTo>
                  <a:lnTo>
                    <a:pt x="747890" y="32462"/>
                  </a:lnTo>
                  <a:lnTo>
                    <a:pt x="696169" y="31208"/>
                  </a:lnTo>
                  <a:lnTo>
                    <a:pt x="636853" y="29804"/>
                  </a:lnTo>
                  <a:lnTo>
                    <a:pt x="573975" y="28389"/>
                  </a:lnTo>
                  <a:lnTo>
                    <a:pt x="511570" y="27105"/>
                  </a:lnTo>
                  <a:lnTo>
                    <a:pt x="453673" y="26092"/>
                  </a:lnTo>
                  <a:lnTo>
                    <a:pt x="404317" y="25489"/>
                  </a:lnTo>
                  <a:lnTo>
                    <a:pt x="367538" y="25438"/>
                  </a:lnTo>
                  <a:lnTo>
                    <a:pt x="310871" y="27157"/>
                  </a:lnTo>
                  <a:lnTo>
                    <a:pt x="270597" y="30708"/>
                  </a:lnTo>
                  <a:lnTo>
                    <a:pt x="230720" y="40855"/>
                  </a:lnTo>
                  <a:lnTo>
                    <a:pt x="188879" y="80465"/>
                  </a:lnTo>
                  <a:lnTo>
                    <a:pt x="160649" y="113259"/>
                  </a:lnTo>
                  <a:lnTo>
                    <a:pt x="137617" y="147154"/>
                  </a:lnTo>
                  <a:lnTo>
                    <a:pt x="117735" y="185705"/>
                  </a:lnTo>
                  <a:lnTo>
                    <a:pt x="116160" y="192464"/>
                  </a:lnTo>
                  <a:lnTo>
                    <a:pt x="116979" y="197472"/>
                  </a:lnTo>
                  <a:lnTo>
                    <a:pt x="147006" y="216342"/>
                  </a:lnTo>
                  <a:lnTo>
                    <a:pt x="167144" y="216956"/>
                  </a:lnTo>
                  <a:lnTo>
                    <a:pt x="240400" y="219221"/>
                  </a:lnTo>
                  <a:lnTo>
                    <a:pt x="290836" y="220789"/>
                  </a:lnTo>
                  <a:lnTo>
                    <a:pt x="348692" y="222592"/>
                  </a:lnTo>
                  <a:lnTo>
                    <a:pt x="412626" y="224589"/>
                  </a:lnTo>
                  <a:lnTo>
                    <a:pt x="481298" y="226739"/>
                  </a:lnTo>
                  <a:lnTo>
                    <a:pt x="553368" y="229000"/>
                  </a:lnTo>
                  <a:lnTo>
                    <a:pt x="627495" y="231332"/>
                  </a:lnTo>
                  <a:lnTo>
                    <a:pt x="702339" y="233692"/>
                  </a:lnTo>
                  <a:lnTo>
                    <a:pt x="776560" y="236041"/>
                  </a:lnTo>
                  <a:lnTo>
                    <a:pt x="848817" y="238335"/>
                  </a:lnTo>
                  <a:lnTo>
                    <a:pt x="917770" y="240535"/>
                  </a:lnTo>
                  <a:lnTo>
                    <a:pt x="982079" y="242598"/>
                  </a:lnTo>
                  <a:lnTo>
                    <a:pt x="1040403" y="244484"/>
                  </a:lnTo>
                  <a:lnTo>
                    <a:pt x="1091401" y="246152"/>
                  </a:lnTo>
                  <a:lnTo>
                    <a:pt x="1133734" y="247559"/>
                  </a:lnTo>
                  <a:lnTo>
                    <a:pt x="1187042" y="249429"/>
                  </a:lnTo>
                  <a:lnTo>
                    <a:pt x="1195336" y="249808"/>
                  </a:lnTo>
                  <a:lnTo>
                    <a:pt x="1209581" y="249118"/>
                  </a:lnTo>
                  <a:lnTo>
                    <a:pt x="1230653" y="246411"/>
                  </a:lnTo>
                  <a:lnTo>
                    <a:pt x="1249752" y="243476"/>
                  </a:lnTo>
                  <a:lnTo>
                    <a:pt x="1258074" y="242100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40398" y="1803754"/>
              <a:ext cx="1905" cy="17780"/>
            </a:xfrm>
            <a:custGeom>
              <a:avLst/>
              <a:gdLst/>
              <a:ahLst/>
              <a:cxnLst/>
              <a:rect l="l" t="t" r="r" b="b"/>
              <a:pathLst>
                <a:path w="1905" h="17780">
                  <a:moveTo>
                    <a:pt x="749" y="-3175"/>
                  </a:moveTo>
                  <a:lnTo>
                    <a:pt x="749" y="20955"/>
                  </a:lnTo>
                </a:path>
              </a:pathLst>
            </a:custGeom>
            <a:ln w="784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03124" y="1606866"/>
              <a:ext cx="15240" cy="203835"/>
            </a:xfrm>
            <a:custGeom>
              <a:avLst/>
              <a:gdLst/>
              <a:ahLst/>
              <a:cxnLst/>
              <a:rect l="l" t="t" r="r" b="b"/>
              <a:pathLst>
                <a:path w="15240" h="203835">
                  <a:moveTo>
                    <a:pt x="7416" y="-3175"/>
                  </a:moveTo>
                  <a:lnTo>
                    <a:pt x="7416" y="206501"/>
                  </a:lnTo>
                </a:path>
              </a:pathLst>
            </a:custGeom>
            <a:ln w="2118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32931" y="1715248"/>
              <a:ext cx="3810" cy="40640"/>
            </a:xfrm>
            <a:custGeom>
              <a:avLst/>
              <a:gdLst/>
              <a:ahLst/>
              <a:cxnLst/>
              <a:rect l="l" t="t" r="r" b="b"/>
              <a:pathLst>
                <a:path w="3810" h="40639">
                  <a:moveTo>
                    <a:pt x="1689" y="-3175"/>
                  </a:moveTo>
                  <a:lnTo>
                    <a:pt x="1689" y="43243"/>
                  </a:lnTo>
                </a:path>
              </a:pathLst>
            </a:custGeom>
            <a:ln w="972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9530" y="1598115"/>
              <a:ext cx="325120" cy="210185"/>
            </a:xfrm>
            <a:custGeom>
              <a:avLst/>
              <a:gdLst/>
              <a:ahLst/>
              <a:cxnLst/>
              <a:rect l="l" t="t" r="r" b="b"/>
              <a:pathLst>
                <a:path w="325119" h="210185">
                  <a:moveTo>
                    <a:pt x="562" y="199529"/>
                  </a:moveTo>
                  <a:lnTo>
                    <a:pt x="0" y="163000"/>
                  </a:lnTo>
                  <a:lnTo>
                    <a:pt x="203" y="139184"/>
                  </a:lnTo>
                  <a:lnTo>
                    <a:pt x="1527" y="117603"/>
                  </a:lnTo>
                  <a:lnTo>
                    <a:pt x="4321" y="87782"/>
                  </a:lnTo>
                  <a:lnTo>
                    <a:pt x="9047" y="53015"/>
                  </a:lnTo>
                  <a:lnTo>
                    <a:pt x="14713" y="25179"/>
                  </a:lnTo>
                  <a:lnTo>
                    <a:pt x="19470" y="6699"/>
                  </a:lnTo>
                  <a:lnTo>
                    <a:pt x="21466" y="0"/>
                  </a:lnTo>
                </a:path>
                <a:path w="325119" h="210185">
                  <a:moveTo>
                    <a:pt x="323244" y="6756"/>
                  </a:moveTo>
                  <a:lnTo>
                    <a:pt x="325009" y="209740"/>
                  </a:lnTo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107" y="1610965"/>
              <a:ext cx="234032" cy="14587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988" y="1987450"/>
              <a:ext cx="192417" cy="19243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82077" y="1956539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5">
                  <a:moveTo>
                    <a:pt x="0" y="127126"/>
                  </a:moveTo>
                  <a:lnTo>
                    <a:pt x="9989" y="176608"/>
                  </a:lnTo>
                  <a:lnTo>
                    <a:pt x="37231" y="217017"/>
                  </a:lnTo>
                  <a:lnTo>
                    <a:pt x="77640" y="244263"/>
                  </a:lnTo>
                  <a:lnTo>
                    <a:pt x="127126" y="254253"/>
                  </a:lnTo>
                  <a:lnTo>
                    <a:pt x="176608" y="244263"/>
                  </a:lnTo>
                  <a:lnTo>
                    <a:pt x="217017" y="217017"/>
                  </a:lnTo>
                  <a:lnTo>
                    <a:pt x="244263" y="176608"/>
                  </a:lnTo>
                  <a:lnTo>
                    <a:pt x="254253" y="127126"/>
                  </a:lnTo>
                  <a:lnTo>
                    <a:pt x="244263" y="77645"/>
                  </a:lnTo>
                  <a:lnTo>
                    <a:pt x="217017" y="37236"/>
                  </a:lnTo>
                  <a:lnTo>
                    <a:pt x="176608" y="9990"/>
                  </a:lnTo>
                  <a:lnTo>
                    <a:pt x="127126" y="0"/>
                  </a:lnTo>
                  <a:lnTo>
                    <a:pt x="77640" y="9990"/>
                  </a:lnTo>
                  <a:lnTo>
                    <a:pt x="37231" y="37236"/>
                  </a:lnTo>
                  <a:lnTo>
                    <a:pt x="9989" y="77645"/>
                  </a:lnTo>
                  <a:lnTo>
                    <a:pt x="0" y="127126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37429" y="2076772"/>
              <a:ext cx="60960" cy="69850"/>
            </a:xfrm>
            <a:custGeom>
              <a:avLst/>
              <a:gdLst/>
              <a:ahLst/>
              <a:cxnLst/>
              <a:rect l="l" t="t" r="r" b="b"/>
              <a:pathLst>
                <a:path w="60959" h="69850">
                  <a:moveTo>
                    <a:pt x="60947" y="0"/>
                  </a:moveTo>
                  <a:lnTo>
                    <a:pt x="6400" y="8928"/>
                  </a:lnTo>
                  <a:lnTo>
                    <a:pt x="5956" y="15824"/>
                  </a:lnTo>
                  <a:lnTo>
                    <a:pt x="3733" y="22212"/>
                  </a:lnTo>
                  <a:lnTo>
                    <a:pt x="0" y="27546"/>
                  </a:lnTo>
                  <a:lnTo>
                    <a:pt x="37338" y="69646"/>
                  </a:lnTo>
                </a:path>
              </a:pathLst>
            </a:custGeom>
            <a:ln w="623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71407" y="1571732"/>
              <a:ext cx="828675" cy="522605"/>
            </a:xfrm>
            <a:custGeom>
              <a:avLst/>
              <a:gdLst/>
              <a:ahLst/>
              <a:cxnLst/>
              <a:rect l="l" t="t" r="r" b="b"/>
              <a:pathLst>
                <a:path w="828675" h="522605">
                  <a:moveTo>
                    <a:pt x="793230" y="231305"/>
                  </a:moveTo>
                  <a:lnTo>
                    <a:pt x="799174" y="231711"/>
                  </a:lnTo>
                  <a:lnTo>
                    <a:pt x="799301" y="229146"/>
                  </a:lnTo>
                  <a:lnTo>
                    <a:pt x="799441" y="226567"/>
                  </a:lnTo>
                  <a:lnTo>
                    <a:pt x="799174" y="212636"/>
                  </a:lnTo>
                  <a:lnTo>
                    <a:pt x="797955" y="210883"/>
                  </a:lnTo>
                  <a:lnTo>
                    <a:pt x="796736" y="209118"/>
                  </a:lnTo>
                  <a:lnTo>
                    <a:pt x="793497" y="207632"/>
                  </a:lnTo>
                  <a:lnTo>
                    <a:pt x="792824" y="205206"/>
                  </a:lnTo>
                  <a:lnTo>
                    <a:pt x="792151" y="202768"/>
                  </a:lnTo>
                  <a:lnTo>
                    <a:pt x="787566" y="187896"/>
                  </a:lnTo>
                  <a:lnTo>
                    <a:pt x="779464" y="185597"/>
                  </a:lnTo>
                  <a:lnTo>
                    <a:pt x="772038" y="184254"/>
                  </a:lnTo>
                  <a:lnTo>
                    <a:pt x="763400" y="183683"/>
                  </a:lnTo>
                  <a:lnTo>
                    <a:pt x="755773" y="183897"/>
                  </a:lnTo>
                  <a:lnTo>
                    <a:pt x="751384" y="184911"/>
                  </a:lnTo>
                  <a:lnTo>
                    <a:pt x="749898" y="192137"/>
                  </a:lnTo>
                  <a:lnTo>
                    <a:pt x="749642" y="206503"/>
                  </a:lnTo>
                  <a:lnTo>
                    <a:pt x="750832" y="221300"/>
                  </a:lnTo>
                  <a:lnTo>
                    <a:pt x="753683" y="229819"/>
                  </a:lnTo>
                  <a:lnTo>
                    <a:pt x="761968" y="231819"/>
                  </a:lnTo>
                  <a:lnTo>
                    <a:pt x="775328" y="232133"/>
                  </a:lnTo>
                  <a:lnTo>
                    <a:pt x="787753" y="231662"/>
                  </a:lnTo>
                  <a:lnTo>
                    <a:pt x="793230" y="231305"/>
                  </a:lnTo>
                  <a:close/>
                </a:path>
                <a:path w="828675" h="522605">
                  <a:moveTo>
                    <a:pt x="57811" y="0"/>
                  </a:moveTo>
                  <a:lnTo>
                    <a:pt x="47802" y="8693"/>
                  </a:lnTo>
                  <a:lnTo>
                    <a:pt x="42810" y="17081"/>
                  </a:lnTo>
                  <a:lnTo>
                    <a:pt x="41099" y="23517"/>
                  </a:lnTo>
                  <a:lnTo>
                    <a:pt x="40933" y="26352"/>
                  </a:lnTo>
                  <a:lnTo>
                    <a:pt x="36313" y="54467"/>
                  </a:lnTo>
                  <a:lnTo>
                    <a:pt x="25942" y="117821"/>
                  </a:lnTo>
                  <a:lnTo>
                    <a:pt x="14975" y="184922"/>
                  </a:lnTo>
                  <a:lnTo>
                    <a:pt x="8561" y="224281"/>
                  </a:lnTo>
                  <a:lnTo>
                    <a:pt x="8281" y="225437"/>
                  </a:lnTo>
                  <a:lnTo>
                    <a:pt x="2244" y="252937"/>
                  </a:lnTo>
                  <a:lnTo>
                    <a:pt x="0" y="277207"/>
                  </a:lnTo>
                  <a:lnTo>
                    <a:pt x="1829" y="309771"/>
                  </a:lnTo>
                  <a:lnTo>
                    <a:pt x="8015" y="362153"/>
                  </a:lnTo>
                  <a:lnTo>
                    <a:pt x="8104" y="362889"/>
                  </a:lnTo>
                  <a:lnTo>
                    <a:pt x="8701" y="363296"/>
                  </a:lnTo>
                  <a:lnTo>
                    <a:pt x="57931" y="410806"/>
                  </a:lnTo>
                  <a:lnTo>
                    <a:pt x="82630" y="458522"/>
                  </a:lnTo>
                  <a:lnTo>
                    <a:pt x="91247" y="495468"/>
                  </a:lnTo>
                  <a:lnTo>
                    <a:pt x="92228" y="510666"/>
                  </a:lnTo>
                  <a:lnTo>
                    <a:pt x="92165" y="512317"/>
                  </a:lnTo>
                  <a:lnTo>
                    <a:pt x="93829" y="512343"/>
                  </a:lnTo>
                  <a:lnTo>
                    <a:pt x="133907" y="512882"/>
                  </a:lnTo>
                  <a:lnTo>
                    <a:pt x="177516" y="513471"/>
                  </a:lnTo>
                  <a:lnTo>
                    <a:pt x="233019" y="514220"/>
                  </a:lnTo>
                  <a:lnTo>
                    <a:pt x="297551" y="515091"/>
                  </a:lnTo>
                  <a:lnTo>
                    <a:pt x="368247" y="516046"/>
                  </a:lnTo>
                  <a:lnTo>
                    <a:pt x="442242" y="517047"/>
                  </a:lnTo>
                  <a:lnTo>
                    <a:pt x="516672" y="518054"/>
                  </a:lnTo>
                  <a:lnTo>
                    <a:pt x="588673" y="519030"/>
                  </a:lnTo>
                  <a:lnTo>
                    <a:pt x="655379" y="519935"/>
                  </a:lnTo>
                  <a:lnTo>
                    <a:pt x="713925" y="520732"/>
                  </a:lnTo>
                  <a:lnTo>
                    <a:pt x="761448" y="521381"/>
                  </a:lnTo>
                  <a:lnTo>
                    <a:pt x="811963" y="522084"/>
                  </a:lnTo>
                  <a:lnTo>
                    <a:pt x="813258" y="522096"/>
                  </a:lnTo>
                  <a:lnTo>
                    <a:pt x="813563" y="520839"/>
                  </a:lnTo>
                  <a:lnTo>
                    <a:pt x="824583" y="451029"/>
                  </a:lnTo>
                  <a:lnTo>
                    <a:pt x="828463" y="380995"/>
                  </a:lnTo>
                  <a:lnTo>
                    <a:pt x="828415" y="326802"/>
                  </a:lnTo>
                  <a:lnTo>
                    <a:pt x="827647" y="304520"/>
                  </a:lnTo>
                  <a:lnTo>
                    <a:pt x="817373" y="245897"/>
                  </a:lnTo>
                  <a:lnTo>
                    <a:pt x="798488" y="169189"/>
                  </a:lnTo>
                </a:path>
                <a:path w="828675" h="522605">
                  <a:moveTo>
                    <a:pt x="430785" y="516889"/>
                  </a:moveTo>
                  <a:lnTo>
                    <a:pt x="426237" y="440122"/>
                  </a:lnTo>
                  <a:lnTo>
                    <a:pt x="422268" y="373600"/>
                  </a:lnTo>
                  <a:lnTo>
                    <a:pt x="418333" y="307704"/>
                  </a:lnTo>
                  <a:lnTo>
                    <a:pt x="415301" y="256971"/>
                  </a:lnTo>
                  <a:lnTo>
                    <a:pt x="414046" y="235940"/>
                  </a:lnTo>
                  <a:lnTo>
                    <a:pt x="412864" y="205014"/>
                  </a:lnTo>
                  <a:lnTo>
                    <a:pt x="410292" y="138025"/>
                  </a:lnTo>
                  <a:lnTo>
                    <a:pt x="407622" y="69428"/>
                  </a:lnTo>
                  <a:lnTo>
                    <a:pt x="406147" y="33680"/>
                  </a:lnTo>
                  <a:lnTo>
                    <a:pt x="406350" y="21856"/>
                  </a:lnTo>
                  <a:lnTo>
                    <a:pt x="404928" y="11150"/>
                  </a:lnTo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3197" y="1868819"/>
              <a:ext cx="228828" cy="7253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8809" y="1991824"/>
              <a:ext cx="185419" cy="17885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045552" y="1957750"/>
              <a:ext cx="252729" cy="253365"/>
            </a:xfrm>
            <a:custGeom>
              <a:avLst/>
              <a:gdLst/>
              <a:ahLst/>
              <a:cxnLst/>
              <a:rect l="l" t="t" r="r" b="b"/>
              <a:pathLst>
                <a:path w="252730" h="253364">
                  <a:moveTo>
                    <a:pt x="0" y="126517"/>
                  </a:moveTo>
                  <a:lnTo>
                    <a:pt x="9919" y="175766"/>
                  </a:lnTo>
                  <a:lnTo>
                    <a:pt x="36971" y="215985"/>
                  </a:lnTo>
                  <a:lnTo>
                    <a:pt x="77093" y="243103"/>
                  </a:lnTo>
                  <a:lnTo>
                    <a:pt x="126225" y="253047"/>
                  </a:lnTo>
                  <a:lnTo>
                    <a:pt x="175357" y="243103"/>
                  </a:lnTo>
                  <a:lnTo>
                    <a:pt x="215479" y="215985"/>
                  </a:lnTo>
                  <a:lnTo>
                    <a:pt x="242530" y="175766"/>
                  </a:lnTo>
                  <a:lnTo>
                    <a:pt x="252450" y="126517"/>
                  </a:lnTo>
                  <a:lnTo>
                    <a:pt x="242530" y="77270"/>
                  </a:lnTo>
                  <a:lnTo>
                    <a:pt x="215479" y="37055"/>
                  </a:lnTo>
                  <a:lnTo>
                    <a:pt x="175357" y="9942"/>
                  </a:lnTo>
                  <a:lnTo>
                    <a:pt x="126225" y="0"/>
                  </a:lnTo>
                  <a:lnTo>
                    <a:pt x="77093" y="9942"/>
                  </a:lnTo>
                  <a:lnTo>
                    <a:pt x="36971" y="37055"/>
                  </a:lnTo>
                  <a:lnTo>
                    <a:pt x="9919" y="77270"/>
                  </a:lnTo>
                  <a:lnTo>
                    <a:pt x="0" y="126517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463" y="1609567"/>
              <a:ext cx="142989" cy="17562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079397" y="1972571"/>
              <a:ext cx="405130" cy="204470"/>
            </a:xfrm>
            <a:custGeom>
              <a:avLst/>
              <a:gdLst/>
              <a:ahLst/>
              <a:cxnLst/>
              <a:rect l="l" t="t" r="r" b="b"/>
              <a:pathLst>
                <a:path w="405130" h="204469">
                  <a:moveTo>
                    <a:pt x="0" y="111696"/>
                  </a:moveTo>
                  <a:lnTo>
                    <a:pt x="7260" y="147740"/>
                  </a:lnTo>
                  <a:lnTo>
                    <a:pt x="27058" y="177172"/>
                  </a:lnTo>
                  <a:lnTo>
                    <a:pt x="56423" y="197016"/>
                  </a:lnTo>
                  <a:lnTo>
                    <a:pt x="92379" y="204292"/>
                  </a:lnTo>
                  <a:lnTo>
                    <a:pt x="128336" y="197016"/>
                  </a:lnTo>
                  <a:lnTo>
                    <a:pt x="157700" y="177172"/>
                  </a:lnTo>
                  <a:lnTo>
                    <a:pt x="177499" y="147740"/>
                  </a:lnTo>
                  <a:lnTo>
                    <a:pt x="184759" y="111696"/>
                  </a:lnTo>
                  <a:lnTo>
                    <a:pt x="177499" y="75657"/>
                  </a:lnTo>
                  <a:lnTo>
                    <a:pt x="157700" y="46224"/>
                  </a:lnTo>
                  <a:lnTo>
                    <a:pt x="128336" y="26378"/>
                  </a:lnTo>
                  <a:lnTo>
                    <a:pt x="92379" y="19100"/>
                  </a:lnTo>
                  <a:lnTo>
                    <a:pt x="56423" y="26378"/>
                  </a:lnTo>
                  <a:lnTo>
                    <a:pt x="27058" y="46224"/>
                  </a:lnTo>
                  <a:lnTo>
                    <a:pt x="7260" y="75657"/>
                  </a:lnTo>
                  <a:lnTo>
                    <a:pt x="0" y="111696"/>
                  </a:lnTo>
                  <a:close/>
                </a:path>
                <a:path w="405130" h="204469">
                  <a:moveTo>
                    <a:pt x="205422" y="0"/>
                  </a:moveTo>
                  <a:lnTo>
                    <a:pt x="405091" y="5727"/>
                  </a:lnTo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606" y="1805706"/>
              <a:ext cx="64008" cy="14305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98043" y="1547412"/>
              <a:ext cx="661670" cy="42545"/>
            </a:xfrm>
            <a:custGeom>
              <a:avLst/>
              <a:gdLst/>
              <a:ahLst/>
              <a:cxnLst/>
              <a:rect l="l" t="t" r="r" b="b"/>
              <a:pathLst>
                <a:path w="661669" h="42544">
                  <a:moveTo>
                    <a:pt x="661669" y="42127"/>
                  </a:moveTo>
                  <a:lnTo>
                    <a:pt x="657070" y="29216"/>
                  </a:lnTo>
                  <a:lnTo>
                    <a:pt x="652206" y="22278"/>
                  </a:lnTo>
                  <a:lnTo>
                    <a:pt x="644083" y="18944"/>
                  </a:lnTo>
                  <a:lnTo>
                    <a:pt x="629704" y="16841"/>
                  </a:lnTo>
                  <a:lnTo>
                    <a:pt x="628497" y="9945"/>
                  </a:lnTo>
                  <a:lnTo>
                    <a:pt x="621004" y="8929"/>
                  </a:lnTo>
                  <a:lnTo>
                    <a:pt x="613524" y="7926"/>
                  </a:lnTo>
                  <a:lnTo>
                    <a:pt x="597750" y="15825"/>
                  </a:lnTo>
                  <a:lnTo>
                    <a:pt x="499418" y="10682"/>
                  </a:lnTo>
                  <a:lnTo>
                    <a:pt x="437168" y="7876"/>
                  </a:lnTo>
                  <a:lnTo>
                    <a:pt x="384477" y="6426"/>
                  </a:lnTo>
                  <a:lnTo>
                    <a:pt x="314820" y="5348"/>
                  </a:lnTo>
                  <a:lnTo>
                    <a:pt x="231166" y="4836"/>
                  </a:lnTo>
                  <a:lnTo>
                    <a:pt x="160204" y="5283"/>
                  </a:lnTo>
                  <a:lnTo>
                    <a:pt x="110987" y="6032"/>
                  </a:lnTo>
                  <a:lnTo>
                    <a:pt x="92570" y="6427"/>
                  </a:lnTo>
                  <a:lnTo>
                    <a:pt x="89613" y="2275"/>
                  </a:lnTo>
                  <a:lnTo>
                    <a:pt x="86106" y="307"/>
                  </a:lnTo>
                  <a:lnTo>
                    <a:pt x="79779" y="0"/>
                  </a:lnTo>
                  <a:lnTo>
                    <a:pt x="68364" y="826"/>
                  </a:lnTo>
                  <a:lnTo>
                    <a:pt x="43687" y="1233"/>
                  </a:lnTo>
                  <a:lnTo>
                    <a:pt x="38633" y="1436"/>
                  </a:lnTo>
                  <a:lnTo>
                    <a:pt x="38633" y="7316"/>
                  </a:lnTo>
                  <a:lnTo>
                    <a:pt x="24269" y="7722"/>
                  </a:lnTo>
                  <a:lnTo>
                    <a:pt x="18808" y="9945"/>
                  </a:lnTo>
                  <a:lnTo>
                    <a:pt x="14082" y="12846"/>
                  </a:lnTo>
                  <a:lnTo>
                    <a:pt x="8428" y="17590"/>
                  </a:lnTo>
                  <a:lnTo>
                    <a:pt x="3262" y="22897"/>
                  </a:lnTo>
                  <a:lnTo>
                    <a:pt x="0" y="27484"/>
                  </a:lnTo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0374883" y="1027683"/>
            <a:ext cx="5564505" cy="1805939"/>
            <a:chOff x="10374883" y="1027683"/>
            <a:chExt cx="5564505" cy="1805939"/>
          </a:xfrm>
        </p:grpSpPr>
        <p:sp>
          <p:nvSpPr>
            <p:cNvPr id="50" name="object 50"/>
            <p:cNvSpPr/>
            <p:nvPr/>
          </p:nvSpPr>
          <p:spPr>
            <a:xfrm>
              <a:off x="10374883" y="1027683"/>
              <a:ext cx="5564505" cy="1805939"/>
            </a:xfrm>
            <a:custGeom>
              <a:avLst/>
              <a:gdLst/>
              <a:ahLst/>
              <a:cxnLst/>
              <a:rect l="l" t="t" r="r" b="b"/>
              <a:pathLst>
                <a:path w="5564505" h="1805939">
                  <a:moveTo>
                    <a:pt x="5564124" y="0"/>
                  </a:moveTo>
                  <a:lnTo>
                    <a:pt x="0" y="0"/>
                  </a:lnTo>
                  <a:lnTo>
                    <a:pt x="0" y="1805939"/>
                  </a:lnTo>
                  <a:lnTo>
                    <a:pt x="5564124" y="1805939"/>
                  </a:lnTo>
                  <a:lnTo>
                    <a:pt x="5564124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515599" y="1168399"/>
              <a:ext cx="5283200" cy="1524000"/>
            </a:xfrm>
            <a:custGeom>
              <a:avLst/>
              <a:gdLst/>
              <a:ahLst/>
              <a:cxnLst/>
              <a:rect l="l" t="t" r="r" b="b"/>
              <a:pathLst>
                <a:path w="5283200" h="1524000">
                  <a:moveTo>
                    <a:pt x="52832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5283200" y="1524000"/>
                  </a:lnTo>
                  <a:lnTo>
                    <a:pt x="528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55700" y="379958"/>
            <a:ext cx="14363700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05765" algn="l"/>
              </a:tabLst>
            </a:pPr>
            <a:r>
              <a:rPr sz="2400" u="sng" dirty="0">
                <a:solidFill>
                  <a:srgbClr val="333333"/>
                </a:solidFill>
                <a:uFill>
                  <a:solidFill>
                    <a:srgbClr val="58595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В </a:t>
            </a:r>
            <a:r>
              <a:rPr sz="2400" u="sng" dirty="0" smtClean="0">
                <a:solidFill>
                  <a:srgbClr val="333333"/>
                </a:solidFill>
                <a:uFill>
                  <a:solidFill>
                    <a:srgbClr val="58595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lang="ru-RU" sz="2000" dirty="0" smtClean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000" dirty="0" smtClean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ТРАТЫ </a:t>
            </a:r>
            <a:r>
              <a:rPr sz="2000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АВТОПУТЕШЕСТВИИ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176000" y="1676400"/>
            <a:ext cx="1752600" cy="711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565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АВТО: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85"/>
              </a:lnSpc>
            </a:pPr>
            <a:r>
              <a:rPr sz="1600" dirty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руб/день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919200" y="1676400"/>
            <a:ext cx="1930400" cy="711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565"/>
              </a:lnSpc>
              <a:spcBef>
                <a:spcPts val="100"/>
              </a:spcBef>
            </a:pPr>
            <a:r>
              <a:rPr sz="1600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АВТОДОМ: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85"/>
              </a:lnSpc>
            </a:pPr>
            <a:r>
              <a:rPr sz="1600" dirty="0">
                <a:solidFill>
                  <a:srgbClr val="8DC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руб/день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47600" y="3124200"/>
            <a:ext cx="3582962" cy="171585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ПУТЕШЕСТВЕННИКА  НА АВТОДОМЕ: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165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19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30-45 лет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03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выше среднего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264901" y="6140450"/>
            <a:ext cx="2501899" cy="98231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личный  автомобиль как транспорт  для путешествия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1566" y="3698104"/>
            <a:ext cx="1156538" cy="74675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85000" y="3543528"/>
            <a:ext cx="982116" cy="978044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10566400" y="1752600"/>
            <a:ext cx="3226631" cy="260350"/>
            <a:chOff x="10490200" y="1791375"/>
            <a:chExt cx="3226631" cy="260350"/>
          </a:xfrm>
        </p:grpSpPr>
        <p:sp>
          <p:nvSpPr>
            <p:cNvPr id="60" name="object 60"/>
            <p:cNvSpPr/>
            <p:nvPr/>
          </p:nvSpPr>
          <p:spPr>
            <a:xfrm>
              <a:off x="13311701" y="1791375"/>
              <a:ext cx="405130" cy="260350"/>
            </a:xfrm>
            <a:custGeom>
              <a:avLst/>
              <a:gdLst/>
              <a:ahLst/>
              <a:cxnLst/>
              <a:rect l="l" t="t" r="r" b="b"/>
              <a:pathLst>
                <a:path w="405130" h="260350">
                  <a:moveTo>
                    <a:pt x="295783" y="0"/>
                  </a:moveTo>
                  <a:lnTo>
                    <a:pt x="211213" y="0"/>
                  </a:lnTo>
                  <a:lnTo>
                    <a:pt x="206667" y="1269"/>
                  </a:lnTo>
                  <a:lnTo>
                    <a:pt x="193801" y="3809"/>
                  </a:lnTo>
                  <a:lnTo>
                    <a:pt x="181802" y="8889"/>
                  </a:lnTo>
                  <a:lnTo>
                    <a:pt x="170528" y="16509"/>
                  </a:lnTo>
                  <a:lnTo>
                    <a:pt x="159842" y="24129"/>
                  </a:lnTo>
                  <a:lnTo>
                    <a:pt x="153657" y="27939"/>
                  </a:lnTo>
                  <a:lnTo>
                    <a:pt x="147105" y="30479"/>
                  </a:lnTo>
                  <a:lnTo>
                    <a:pt x="140184" y="31749"/>
                  </a:lnTo>
                  <a:lnTo>
                    <a:pt x="1905" y="31749"/>
                  </a:lnTo>
                  <a:lnTo>
                    <a:pt x="0" y="34289"/>
                  </a:lnTo>
                  <a:lnTo>
                    <a:pt x="0" y="205739"/>
                  </a:lnTo>
                  <a:lnTo>
                    <a:pt x="1408" y="215899"/>
                  </a:lnTo>
                  <a:lnTo>
                    <a:pt x="5587" y="222249"/>
                  </a:lnTo>
                  <a:lnTo>
                    <a:pt x="12472" y="227329"/>
                  </a:lnTo>
                  <a:lnTo>
                    <a:pt x="21996" y="228599"/>
                  </a:lnTo>
                  <a:lnTo>
                    <a:pt x="64350" y="228599"/>
                  </a:lnTo>
                  <a:lnTo>
                    <a:pt x="65849" y="229869"/>
                  </a:lnTo>
                  <a:lnTo>
                    <a:pt x="91913" y="259079"/>
                  </a:lnTo>
                  <a:lnTo>
                    <a:pt x="104546" y="260349"/>
                  </a:lnTo>
                  <a:lnTo>
                    <a:pt x="117213" y="259079"/>
                  </a:lnTo>
                  <a:lnTo>
                    <a:pt x="128162" y="253999"/>
                  </a:lnTo>
                  <a:lnTo>
                    <a:pt x="134281" y="247649"/>
                  </a:lnTo>
                  <a:lnTo>
                    <a:pt x="104228" y="247649"/>
                  </a:lnTo>
                  <a:lnTo>
                    <a:pt x="94342" y="245109"/>
                  </a:lnTo>
                  <a:lnTo>
                    <a:pt x="86266" y="240029"/>
                  </a:lnTo>
                  <a:lnTo>
                    <a:pt x="80831" y="231139"/>
                  </a:lnTo>
                  <a:lnTo>
                    <a:pt x="78867" y="220979"/>
                  </a:lnTo>
                  <a:lnTo>
                    <a:pt x="80382" y="214629"/>
                  </a:lnTo>
                  <a:lnTo>
                    <a:pt x="15608" y="214629"/>
                  </a:lnTo>
                  <a:lnTo>
                    <a:pt x="12458" y="210819"/>
                  </a:lnTo>
                  <a:lnTo>
                    <a:pt x="13957" y="203199"/>
                  </a:lnTo>
                  <a:lnTo>
                    <a:pt x="14998" y="201929"/>
                  </a:lnTo>
                  <a:lnTo>
                    <a:pt x="88702" y="201929"/>
                  </a:lnTo>
                  <a:lnTo>
                    <a:pt x="94877" y="198119"/>
                  </a:lnTo>
                  <a:lnTo>
                    <a:pt x="104736" y="195579"/>
                  </a:lnTo>
                  <a:lnTo>
                    <a:pt x="274379" y="195579"/>
                  </a:lnTo>
                  <a:lnTo>
                    <a:pt x="274385" y="190499"/>
                  </a:lnTo>
                  <a:lnTo>
                    <a:pt x="79997" y="190499"/>
                  </a:lnTo>
                  <a:lnTo>
                    <a:pt x="78803" y="189229"/>
                  </a:lnTo>
                  <a:lnTo>
                    <a:pt x="14478" y="189229"/>
                  </a:lnTo>
                  <a:lnTo>
                    <a:pt x="13605" y="188050"/>
                  </a:lnTo>
                  <a:lnTo>
                    <a:pt x="13538" y="125729"/>
                  </a:lnTo>
                  <a:lnTo>
                    <a:pt x="14350" y="124459"/>
                  </a:lnTo>
                  <a:lnTo>
                    <a:pt x="78803" y="124459"/>
                  </a:lnTo>
                  <a:lnTo>
                    <a:pt x="78803" y="110489"/>
                  </a:lnTo>
                  <a:lnTo>
                    <a:pt x="14681" y="110489"/>
                  </a:lnTo>
                  <a:lnTo>
                    <a:pt x="13525" y="109219"/>
                  </a:lnTo>
                  <a:lnTo>
                    <a:pt x="13651" y="92709"/>
                  </a:lnTo>
                  <a:lnTo>
                    <a:pt x="13550" y="72389"/>
                  </a:lnTo>
                  <a:lnTo>
                    <a:pt x="78803" y="72389"/>
                  </a:lnTo>
                  <a:lnTo>
                    <a:pt x="78803" y="59689"/>
                  </a:lnTo>
                  <a:lnTo>
                    <a:pt x="77038" y="58419"/>
                  </a:lnTo>
                  <a:lnTo>
                    <a:pt x="14795" y="58419"/>
                  </a:lnTo>
                  <a:lnTo>
                    <a:pt x="13385" y="57149"/>
                  </a:lnTo>
                  <a:lnTo>
                    <a:pt x="13831" y="45719"/>
                  </a:lnTo>
                  <a:lnTo>
                    <a:pt x="12636" y="45719"/>
                  </a:lnTo>
                  <a:lnTo>
                    <a:pt x="13881" y="44449"/>
                  </a:lnTo>
                  <a:lnTo>
                    <a:pt x="147877" y="44449"/>
                  </a:lnTo>
                  <a:lnTo>
                    <a:pt x="151585" y="43179"/>
                  </a:lnTo>
                  <a:lnTo>
                    <a:pt x="158628" y="40639"/>
                  </a:lnTo>
                  <a:lnTo>
                    <a:pt x="165341" y="36829"/>
                  </a:lnTo>
                  <a:lnTo>
                    <a:pt x="176952" y="29209"/>
                  </a:lnTo>
                  <a:lnTo>
                    <a:pt x="182914" y="24129"/>
                  </a:lnTo>
                  <a:lnTo>
                    <a:pt x="189191" y="21589"/>
                  </a:lnTo>
                  <a:lnTo>
                    <a:pt x="197649" y="17779"/>
                  </a:lnTo>
                  <a:lnTo>
                    <a:pt x="206322" y="15239"/>
                  </a:lnTo>
                  <a:lnTo>
                    <a:pt x="224243" y="12699"/>
                  </a:lnTo>
                  <a:lnTo>
                    <a:pt x="330809" y="12699"/>
                  </a:lnTo>
                  <a:lnTo>
                    <a:pt x="319839" y="5079"/>
                  </a:lnTo>
                  <a:lnTo>
                    <a:pt x="295783" y="0"/>
                  </a:lnTo>
                  <a:close/>
                </a:path>
                <a:path w="405130" h="260350">
                  <a:moveTo>
                    <a:pt x="308576" y="228599"/>
                  </a:moveTo>
                  <a:lnTo>
                    <a:pt x="292557" y="228599"/>
                  </a:lnTo>
                  <a:lnTo>
                    <a:pt x="294055" y="229869"/>
                  </a:lnTo>
                  <a:lnTo>
                    <a:pt x="295198" y="233679"/>
                  </a:lnTo>
                  <a:lnTo>
                    <a:pt x="302112" y="246379"/>
                  </a:lnTo>
                  <a:lnTo>
                    <a:pt x="312997" y="255269"/>
                  </a:lnTo>
                  <a:lnTo>
                    <a:pt x="326502" y="260349"/>
                  </a:lnTo>
                  <a:lnTo>
                    <a:pt x="341274" y="260349"/>
                  </a:lnTo>
                  <a:lnTo>
                    <a:pt x="351655" y="256539"/>
                  </a:lnTo>
                  <a:lnTo>
                    <a:pt x="360038" y="250189"/>
                  </a:lnTo>
                  <a:lnTo>
                    <a:pt x="362159" y="247649"/>
                  </a:lnTo>
                  <a:lnTo>
                    <a:pt x="332816" y="247649"/>
                  </a:lnTo>
                  <a:lnTo>
                    <a:pt x="322924" y="245109"/>
                  </a:lnTo>
                  <a:lnTo>
                    <a:pt x="314701" y="240029"/>
                  </a:lnTo>
                  <a:lnTo>
                    <a:pt x="309090" y="231139"/>
                  </a:lnTo>
                  <a:lnTo>
                    <a:pt x="308576" y="228599"/>
                  </a:lnTo>
                  <a:close/>
                </a:path>
                <a:path w="405130" h="260350">
                  <a:moveTo>
                    <a:pt x="274379" y="195579"/>
                  </a:moveTo>
                  <a:lnTo>
                    <a:pt x="104736" y="195579"/>
                  </a:lnTo>
                  <a:lnTo>
                    <a:pt x="114723" y="198119"/>
                  </a:lnTo>
                  <a:lnTo>
                    <a:pt x="122936" y="203199"/>
                  </a:lnTo>
                  <a:lnTo>
                    <a:pt x="128443" y="212089"/>
                  </a:lnTo>
                  <a:lnTo>
                    <a:pt x="130314" y="222249"/>
                  </a:lnTo>
                  <a:lnTo>
                    <a:pt x="128010" y="232409"/>
                  </a:lnTo>
                  <a:lnTo>
                    <a:pt x="122272" y="240029"/>
                  </a:lnTo>
                  <a:lnTo>
                    <a:pt x="114034" y="245109"/>
                  </a:lnTo>
                  <a:lnTo>
                    <a:pt x="104228" y="247649"/>
                  </a:lnTo>
                  <a:lnTo>
                    <a:pt x="134281" y="247649"/>
                  </a:lnTo>
                  <a:lnTo>
                    <a:pt x="136728" y="245109"/>
                  </a:lnTo>
                  <a:lnTo>
                    <a:pt x="142252" y="232409"/>
                  </a:lnTo>
                  <a:lnTo>
                    <a:pt x="143370" y="228599"/>
                  </a:lnTo>
                  <a:lnTo>
                    <a:pt x="308576" y="228599"/>
                  </a:lnTo>
                  <a:lnTo>
                    <a:pt x="307035" y="220979"/>
                  </a:lnTo>
                  <a:lnTo>
                    <a:pt x="308199" y="215899"/>
                  </a:lnTo>
                  <a:lnTo>
                    <a:pt x="260515" y="215899"/>
                  </a:lnTo>
                  <a:lnTo>
                    <a:pt x="260562" y="214629"/>
                  </a:lnTo>
                  <a:lnTo>
                    <a:pt x="142684" y="214629"/>
                  </a:lnTo>
                  <a:lnTo>
                    <a:pt x="142062" y="207009"/>
                  </a:lnTo>
                  <a:lnTo>
                    <a:pt x="138963" y="204469"/>
                  </a:lnTo>
                  <a:lnTo>
                    <a:pt x="141770" y="200659"/>
                  </a:lnTo>
                  <a:lnTo>
                    <a:pt x="274361" y="200659"/>
                  </a:lnTo>
                  <a:lnTo>
                    <a:pt x="274379" y="195579"/>
                  </a:lnTo>
                  <a:close/>
                </a:path>
                <a:path w="405130" h="260350">
                  <a:moveTo>
                    <a:pt x="362568" y="195579"/>
                  </a:moveTo>
                  <a:lnTo>
                    <a:pt x="332498" y="195579"/>
                  </a:lnTo>
                  <a:lnTo>
                    <a:pt x="342348" y="198119"/>
                  </a:lnTo>
                  <a:lnTo>
                    <a:pt x="350596" y="203199"/>
                  </a:lnTo>
                  <a:lnTo>
                    <a:pt x="356290" y="212089"/>
                  </a:lnTo>
                  <a:lnTo>
                    <a:pt x="358482" y="220979"/>
                  </a:lnTo>
                  <a:lnTo>
                    <a:pt x="356513" y="231139"/>
                  </a:lnTo>
                  <a:lnTo>
                    <a:pt x="350969" y="240029"/>
                  </a:lnTo>
                  <a:lnTo>
                    <a:pt x="342764" y="245109"/>
                  </a:lnTo>
                  <a:lnTo>
                    <a:pt x="332816" y="247649"/>
                  </a:lnTo>
                  <a:lnTo>
                    <a:pt x="362159" y="247649"/>
                  </a:lnTo>
                  <a:lnTo>
                    <a:pt x="366402" y="242569"/>
                  </a:lnTo>
                  <a:lnTo>
                    <a:pt x="370725" y="232409"/>
                  </a:lnTo>
                  <a:lnTo>
                    <a:pt x="371576" y="228599"/>
                  </a:lnTo>
                  <a:lnTo>
                    <a:pt x="394970" y="228599"/>
                  </a:lnTo>
                  <a:lnTo>
                    <a:pt x="403352" y="220979"/>
                  </a:lnTo>
                  <a:lnTo>
                    <a:pt x="403939" y="215899"/>
                  </a:lnTo>
                  <a:lnTo>
                    <a:pt x="376072" y="215899"/>
                  </a:lnTo>
                  <a:lnTo>
                    <a:pt x="369773" y="213359"/>
                  </a:lnTo>
                  <a:lnTo>
                    <a:pt x="370382" y="208279"/>
                  </a:lnTo>
                  <a:lnTo>
                    <a:pt x="369125" y="205739"/>
                  </a:lnTo>
                  <a:lnTo>
                    <a:pt x="362568" y="195579"/>
                  </a:lnTo>
                  <a:close/>
                </a:path>
                <a:path w="405130" h="260350">
                  <a:moveTo>
                    <a:pt x="274361" y="200659"/>
                  </a:moveTo>
                  <a:lnTo>
                    <a:pt x="141770" y="200659"/>
                  </a:lnTo>
                  <a:lnTo>
                    <a:pt x="145389" y="201929"/>
                  </a:lnTo>
                  <a:lnTo>
                    <a:pt x="259689" y="201929"/>
                  </a:lnTo>
                  <a:lnTo>
                    <a:pt x="260985" y="203199"/>
                  </a:lnTo>
                  <a:lnTo>
                    <a:pt x="260515" y="215899"/>
                  </a:lnTo>
                  <a:lnTo>
                    <a:pt x="261747" y="214629"/>
                  </a:lnTo>
                  <a:lnTo>
                    <a:pt x="275145" y="214629"/>
                  </a:lnTo>
                  <a:lnTo>
                    <a:pt x="274307" y="213359"/>
                  </a:lnTo>
                  <a:lnTo>
                    <a:pt x="274361" y="200659"/>
                  </a:lnTo>
                  <a:close/>
                </a:path>
                <a:path w="405130" h="260350">
                  <a:moveTo>
                    <a:pt x="285000" y="214629"/>
                  </a:moveTo>
                  <a:lnTo>
                    <a:pt x="261747" y="214629"/>
                  </a:lnTo>
                  <a:lnTo>
                    <a:pt x="260515" y="215899"/>
                  </a:lnTo>
                  <a:lnTo>
                    <a:pt x="292354" y="215899"/>
                  </a:lnTo>
                  <a:lnTo>
                    <a:pt x="285000" y="214629"/>
                  </a:lnTo>
                  <a:close/>
                </a:path>
                <a:path w="405130" h="260350">
                  <a:moveTo>
                    <a:pt x="342100" y="182879"/>
                  </a:moveTo>
                  <a:lnTo>
                    <a:pt x="329171" y="182879"/>
                  </a:lnTo>
                  <a:lnTo>
                    <a:pt x="318178" y="184149"/>
                  </a:lnTo>
                  <a:lnTo>
                    <a:pt x="308278" y="190499"/>
                  </a:lnTo>
                  <a:lnTo>
                    <a:pt x="300337" y="199389"/>
                  </a:lnTo>
                  <a:lnTo>
                    <a:pt x="295224" y="209549"/>
                  </a:lnTo>
                  <a:lnTo>
                    <a:pt x="294030" y="213359"/>
                  </a:lnTo>
                  <a:lnTo>
                    <a:pt x="292354" y="215899"/>
                  </a:lnTo>
                  <a:lnTo>
                    <a:pt x="308199" y="215899"/>
                  </a:lnTo>
                  <a:lnTo>
                    <a:pt x="309072" y="212089"/>
                  </a:lnTo>
                  <a:lnTo>
                    <a:pt x="314552" y="203199"/>
                  </a:lnTo>
                  <a:lnTo>
                    <a:pt x="322638" y="198119"/>
                  </a:lnTo>
                  <a:lnTo>
                    <a:pt x="332498" y="195579"/>
                  </a:lnTo>
                  <a:lnTo>
                    <a:pt x="362568" y="195579"/>
                  </a:lnTo>
                  <a:lnTo>
                    <a:pt x="353396" y="187959"/>
                  </a:lnTo>
                  <a:lnTo>
                    <a:pt x="342100" y="182879"/>
                  </a:lnTo>
                  <a:close/>
                </a:path>
                <a:path w="405130" h="260350">
                  <a:moveTo>
                    <a:pt x="286804" y="90169"/>
                  </a:moveTo>
                  <a:lnTo>
                    <a:pt x="286867" y="154939"/>
                  </a:lnTo>
                  <a:lnTo>
                    <a:pt x="288975" y="156209"/>
                  </a:lnTo>
                  <a:lnTo>
                    <a:pt x="341630" y="156209"/>
                  </a:lnTo>
                  <a:lnTo>
                    <a:pt x="352960" y="157479"/>
                  </a:lnTo>
                  <a:lnTo>
                    <a:pt x="385480" y="181609"/>
                  </a:lnTo>
                  <a:lnTo>
                    <a:pt x="391086" y="208279"/>
                  </a:lnTo>
                  <a:lnTo>
                    <a:pt x="390829" y="212089"/>
                  </a:lnTo>
                  <a:lnTo>
                    <a:pt x="388620" y="214629"/>
                  </a:lnTo>
                  <a:lnTo>
                    <a:pt x="379742" y="214629"/>
                  </a:lnTo>
                  <a:lnTo>
                    <a:pt x="376072" y="215899"/>
                  </a:lnTo>
                  <a:lnTo>
                    <a:pt x="403939" y="215899"/>
                  </a:lnTo>
                  <a:lnTo>
                    <a:pt x="404380" y="212089"/>
                  </a:lnTo>
                  <a:lnTo>
                    <a:pt x="404959" y="205739"/>
                  </a:lnTo>
                  <a:lnTo>
                    <a:pt x="404922" y="198119"/>
                  </a:lnTo>
                  <a:lnTo>
                    <a:pt x="386618" y="161289"/>
                  </a:lnTo>
                  <a:lnTo>
                    <a:pt x="358686" y="144779"/>
                  </a:lnTo>
                  <a:lnTo>
                    <a:pt x="357809" y="143509"/>
                  </a:lnTo>
                  <a:lnTo>
                    <a:pt x="301218" y="143509"/>
                  </a:lnTo>
                  <a:lnTo>
                    <a:pt x="300316" y="142239"/>
                  </a:lnTo>
                  <a:lnTo>
                    <a:pt x="300494" y="134619"/>
                  </a:lnTo>
                  <a:lnTo>
                    <a:pt x="300380" y="92709"/>
                  </a:lnTo>
                  <a:lnTo>
                    <a:pt x="301294" y="91439"/>
                  </a:lnTo>
                  <a:lnTo>
                    <a:pt x="287870" y="91439"/>
                  </a:lnTo>
                  <a:lnTo>
                    <a:pt x="286804" y="90169"/>
                  </a:lnTo>
                  <a:close/>
                </a:path>
                <a:path w="405130" h="260350">
                  <a:moveTo>
                    <a:pt x="88702" y="201929"/>
                  </a:moveTo>
                  <a:lnTo>
                    <a:pt x="69342" y="201929"/>
                  </a:lnTo>
                  <a:lnTo>
                    <a:pt x="69786" y="203199"/>
                  </a:lnTo>
                  <a:lnTo>
                    <a:pt x="68719" y="204469"/>
                  </a:lnTo>
                  <a:lnTo>
                    <a:pt x="64846" y="214629"/>
                  </a:lnTo>
                  <a:lnTo>
                    <a:pt x="80382" y="214629"/>
                  </a:lnTo>
                  <a:lnTo>
                    <a:pt x="80989" y="212089"/>
                  </a:lnTo>
                  <a:lnTo>
                    <a:pt x="86644" y="203199"/>
                  </a:lnTo>
                  <a:lnTo>
                    <a:pt x="88702" y="201929"/>
                  </a:lnTo>
                  <a:close/>
                </a:path>
                <a:path w="405130" h="260350">
                  <a:moveTo>
                    <a:pt x="104492" y="181609"/>
                  </a:moveTo>
                  <a:lnTo>
                    <a:pt x="94761" y="182879"/>
                  </a:lnTo>
                  <a:lnTo>
                    <a:pt x="85039" y="186689"/>
                  </a:lnTo>
                  <a:lnTo>
                    <a:pt x="79997" y="190499"/>
                  </a:lnTo>
                  <a:lnTo>
                    <a:pt x="234518" y="190499"/>
                  </a:lnTo>
                  <a:lnTo>
                    <a:pt x="234542" y="189229"/>
                  </a:lnTo>
                  <a:lnTo>
                    <a:pt x="127063" y="189229"/>
                  </a:lnTo>
                  <a:lnTo>
                    <a:pt x="125552" y="187959"/>
                  </a:lnTo>
                  <a:lnTo>
                    <a:pt x="123964" y="186689"/>
                  </a:lnTo>
                  <a:lnTo>
                    <a:pt x="114228" y="182879"/>
                  </a:lnTo>
                  <a:lnTo>
                    <a:pt x="104492" y="181609"/>
                  </a:lnTo>
                  <a:close/>
                </a:path>
                <a:path w="405130" h="260350">
                  <a:moveTo>
                    <a:pt x="248344" y="175259"/>
                  </a:moveTo>
                  <a:lnTo>
                    <a:pt x="183324" y="175259"/>
                  </a:lnTo>
                  <a:lnTo>
                    <a:pt x="183286" y="176529"/>
                  </a:lnTo>
                  <a:lnTo>
                    <a:pt x="234784" y="176529"/>
                  </a:lnTo>
                  <a:lnTo>
                    <a:pt x="234518" y="190499"/>
                  </a:lnTo>
                  <a:lnTo>
                    <a:pt x="235813" y="189229"/>
                  </a:lnTo>
                  <a:lnTo>
                    <a:pt x="248361" y="189229"/>
                  </a:lnTo>
                  <a:lnTo>
                    <a:pt x="247484" y="187959"/>
                  </a:lnTo>
                  <a:lnTo>
                    <a:pt x="248352" y="187959"/>
                  </a:lnTo>
                  <a:lnTo>
                    <a:pt x="248344" y="175259"/>
                  </a:lnTo>
                  <a:close/>
                </a:path>
                <a:path w="405130" h="260350">
                  <a:moveTo>
                    <a:pt x="343319" y="77469"/>
                  </a:moveTo>
                  <a:lnTo>
                    <a:pt x="262737" y="77469"/>
                  </a:lnTo>
                  <a:lnTo>
                    <a:pt x="260769" y="80009"/>
                  </a:lnTo>
                  <a:lnTo>
                    <a:pt x="260798" y="188050"/>
                  </a:lnTo>
                  <a:lnTo>
                    <a:pt x="259689" y="189229"/>
                  </a:lnTo>
                  <a:lnTo>
                    <a:pt x="235813" y="189229"/>
                  </a:lnTo>
                  <a:lnTo>
                    <a:pt x="234518" y="190499"/>
                  </a:lnTo>
                  <a:lnTo>
                    <a:pt x="274385" y="190499"/>
                  </a:lnTo>
                  <a:lnTo>
                    <a:pt x="274269" y="92709"/>
                  </a:lnTo>
                  <a:lnTo>
                    <a:pt x="275069" y="91439"/>
                  </a:lnTo>
                  <a:lnTo>
                    <a:pt x="286806" y="91439"/>
                  </a:lnTo>
                  <a:lnTo>
                    <a:pt x="286804" y="90169"/>
                  </a:lnTo>
                  <a:lnTo>
                    <a:pt x="357911" y="90169"/>
                  </a:lnTo>
                  <a:lnTo>
                    <a:pt x="359067" y="88899"/>
                  </a:lnTo>
                  <a:lnTo>
                    <a:pt x="359148" y="78739"/>
                  </a:lnTo>
                  <a:lnTo>
                    <a:pt x="345503" y="78739"/>
                  </a:lnTo>
                  <a:lnTo>
                    <a:pt x="343319" y="77469"/>
                  </a:lnTo>
                  <a:close/>
                </a:path>
                <a:path w="405130" h="260350">
                  <a:moveTo>
                    <a:pt x="78803" y="124459"/>
                  </a:moveTo>
                  <a:lnTo>
                    <a:pt x="65239" y="124459"/>
                  </a:lnTo>
                  <a:lnTo>
                    <a:pt x="65164" y="188050"/>
                  </a:lnTo>
                  <a:lnTo>
                    <a:pt x="64020" y="189229"/>
                  </a:lnTo>
                  <a:lnTo>
                    <a:pt x="78803" y="189229"/>
                  </a:lnTo>
                  <a:lnTo>
                    <a:pt x="78803" y="124459"/>
                  </a:lnTo>
                  <a:close/>
                </a:path>
                <a:path w="405130" h="260350">
                  <a:moveTo>
                    <a:pt x="245732" y="162559"/>
                  </a:moveTo>
                  <a:lnTo>
                    <a:pt x="171983" y="162559"/>
                  </a:lnTo>
                  <a:lnTo>
                    <a:pt x="169608" y="165099"/>
                  </a:lnTo>
                  <a:lnTo>
                    <a:pt x="169530" y="188050"/>
                  </a:lnTo>
                  <a:lnTo>
                    <a:pt x="168681" y="189229"/>
                  </a:lnTo>
                  <a:lnTo>
                    <a:pt x="184150" y="189229"/>
                  </a:lnTo>
                  <a:lnTo>
                    <a:pt x="183029" y="188050"/>
                  </a:lnTo>
                  <a:lnTo>
                    <a:pt x="183134" y="181609"/>
                  </a:lnTo>
                  <a:lnTo>
                    <a:pt x="183286" y="176529"/>
                  </a:lnTo>
                  <a:lnTo>
                    <a:pt x="182079" y="176529"/>
                  </a:lnTo>
                  <a:lnTo>
                    <a:pt x="183324" y="175259"/>
                  </a:lnTo>
                  <a:lnTo>
                    <a:pt x="248344" y="175259"/>
                  </a:lnTo>
                  <a:lnTo>
                    <a:pt x="248270" y="170179"/>
                  </a:lnTo>
                  <a:lnTo>
                    <a:pt x="248132" y="165099"/>
                  </a:lnTo>
                  <a:lnTo>
                    <a:pt x="245732" y="162559"/>
                  </a:lnTo>
                  <a:close/>
                </a:path>
                <a:path w="405130" h="260350">
                  <a:moveTo>
                    <a:pt x="247484" y="187959"/>
                  </a:moveTo>
                  <a:lnTo>
                    <a:pt x="248361" y="189229"/>
                  </a:lnTo>
                  <a:lnTo>
                    <a:pt x="248353" y="188050"/>
                  </a:lnTo>
                  <a:lnTo>
                    <a:pt x="247484" y="187959"/>
                  </a:lnTo>
                  <a:close/>
                </a:path>
                <a:path w="405130" h="260350">
                  <a:moveTo>
                    <a:pt x="248353" y="188050"/>
                  </a:moveTo>
                  <a:lnTo>
                    <a:pt x="248361" y="189229"/>
                  </a:lnTo>
                  <a:lnTo>
                    <a:pt x="259689" y="189229"/>
                  </a:lnTo>
                  <a:lnTo>
                    <a:pt x="248353" y="188050"/>
                  </a:lnTo>
                  <a:close/>
                </a:path>
                <a:path w="405130" h="260350">
                  <a:moveTo>
                    <a:pt x="248352" y="187959"/>
                  </a:moveTo>
                  <a:lnTo>
                    <a:pt x="247484" y="187959"/>
                  </a:lnTo>
                  <a:lnTo>
                    <a:pt x="248353" y="188050"/>
                  </a:lnTo>
                  <a:close/>
                </a:path>
                <a:path w="405130" h="260350">
                  <a:moveTo>
                    <a:pt x="183324" y="175259"/>
                  </a:moveTo>
                  <a:lnTo>
                    <a:pt x="182079" y="176529"/>
                  </a:lnTo>
                  <a:lnTo>
                    <a:pt x="183286" y="176529"/>
                  </a:lnTo>
                  <a:lnTo>
                    <a:pt x="183324" y="175259"/>
                  </a:lnTo>
                  <a:close/>
                </a:path>
                <a:path w="405130" h="260350">
                  <a:moveTo>
                    <a:pt x="335559" y="91439"/>
                  </a:moveTo>
                  <a:lnTo>
                    <a:pt x="303961" y="91439"/>
                  </a:lnTo>
                  <a:lnTo>
                    <a:pt x="311772" y="92709"/>
                  </a:lnTo>
                  <a:lnTo>
                    <a:pt x="318384" y="95249"/>
                  </a:lnTo>
                  <a:lnTo>
                    <a:pt x="337311" y="130809"/>
                  </a:lnTo>
                  <a:lnTo>
                    <a:pt x="341884" y="143509"/>
                  </a:lnTo>
                  <a:lnTo>
                    <a:pt x="357809" y="143509"/>
                  </a:lnTo>
                  <a:lnTo>
                    <a:pt x="356933" y="142239"/>
                  </a:lnTo>
                  <a:lnTo>
                    <a:pt x="355676" y="139699"/>
                  </a:lnTo>
                  <a:lnTo>
                    <a:pt x="351082" y="128269"/>
                  </a:lnTo>
                  <a:lnTo>
                    <a:pt x="346617" y="116839"/>
                  </a:lnTo>
                  <a:lnTo>
                    <a:pt x="341910" y="105409"/>
                  </a:lnTo>
                  <a:lnTo>
                    <a:pt x="336588" y="93979"/>
                  </a:lnTo>
                  <a:lnTo>
                    <a:pt x="335559" y="91439"/>
                  </a:lnTo>
                  <a:close/>
                </a:path>
                <a:path w="405130" h="260350">
                  <a:moveTo>
                    <a:pt x="78803" y="72389"/>
                  </a:moveTo>
                  <a:lnTo>
                    <a:pt x="64554" y="72389"/>
                  </a:lnTo>
                  <a:lnTo>
                    <a:pt x="65252" y="73659"/>
                  </a:lnTo>
                  <a:lnTo>
                    <a:pt x="65265" y="109219"/>
                  </a:lnTo>
                  <a:lnTo>
                    <a:pt x="64236" y="110489"/>
                  </a:lnTo>
                  <a:lnTo>
                    <a:pt x="78803" y="110489"/>
                  </a:lnTo>
                  <a:lnTo>
                    <a:pt x="78803" y="72389"/>
                  </a:lnTo>
                  <a:close/>
                </a:path>
                <a:path w="405130" h="260350">
                  <a:moveTo>
                    <a:pt x="357911" y="90169"/>
                  </a:moveTo>
                  <a:lnTo>
                    <a:pt x="286804" y="90169"/>
                  </a:lnTo>
                  <a:lnTo>
                    <a:pt x="287870" y="91439"/>
                  </a:lnTo>
                  <a:lnTo>
                    <a:pt x="356755" y="91439"/>
                  </a:lnTo>
                  <a:lnTo>
                    <a:pt x="357911" y="90169"/>
                  </a:lnTo>
                  <a:close/>
                </a:path>
                <a:path w="405130" h="260350">
                  <a:moveTo>
                    <a:pt x="330809" y="12699"/>
                  </a:moveTo>
                  <a:lnTo>
                    <a:pt x="292277" y="12699"/>
                  </a:lnTo>
                  <a:lnTo>
                    <a:pt x="310591" y="16509"/>
                  </a:lnTo>
                  <a:lnTo>
                    <a:pt x="325966" y="24129"/>
                  </a:lnTo>
                  <a:lnTo>
                    <a:pt x="337485" y="38099"/>
                  </a:lnTo>
                  <a:lnTo>
                    <a:pt x="344233" y="54609"/>
                  </a:lnTo>
                  <a:lnTo>
                    <a:pt x="345681" y="60959"/>
                  </a:lnTo>
                  <a:lnTo>
                    <a:pt x="345503" y="78739"/>
                  </a:lnTo>
                  <a:lnTo>
                    <a:pt x="359148" y="78739"/>
                  </a:lnTo>
                  <a:lnTo>
                    <a:pt x="359105" y="62229"/>
                  </a:lnTo>
                  <a:lnTo>
                    <a:pt x="353808" y="39369"/>
                  </a:lnTo>
                  <a:lnTo>
                    <a:pt x="339950" y="19049"/>
                  </a:lnTo>
                  <a:lnTo>
                    <a:pt x="330809" y="12699"/>
                  </a:lnTo>
                  <a:close/>
                </a:path>
                <a:path w="405130" h="260350">
                  <a:moveTo>
                    <a:pt x="13881" y="44449"/>
                  </a:moveTo>
                  <a:lnTo>
                    <a:pt x="12636" y="45719"/>
                  </a:lnTo>
                  <a:lnTo>
                    <a:pt x="13831" y="45719"/>
                  </a:lnTo>
                  <a:lnTo>
                    <a:pt x="13881" y="44449"/>
                  </a:lnTo>
                  <a:close/>
                </a:path>
                <a:path w="405130" h="260350">
                  <a:moveTo>
                    <a:pt x="147877" y="44449"/>
                  </a:moveTo>
                  <a:lnTo>
                    <a:pt x="13881" y="44449"/>
                  </a:lnTo>
                  <a:lnTo>
                    <a:pt x="13831" y="45719"/>
                  </a:lnTo>
                  <a:lnTo>
                    <a:pt x="144169" y="45719"/>
                  </a:lnTo>
                  <a:lnTo>
                    <a:pt x="147877" y="44449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442107" y="1816470"/>
              <a:ext cx="189628" cy="11141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0490200" y="1828800"/>
              <a:ext cx="2772410" cy="199390"/>
            </a:xfrm>
            <a:custGeom>
              <a:avLst/>
              <a:gdLst/>
              <a:ahLst/>
              <a:cxnLst/>
              <a:rect l="l" t="t" r="r" b="b"/>
              <a:pathLst>
                <a:path w="2772409" h="199389">
                  <a:moveTo>
                    <a:pt x="128549" y="149466"/>
                  </a:moveTo>
                  <a:lnTo>
                    <a:pt x="113131" y="128879"/>
                  </a:lnTo>
                  <a:lnTo>
                    <a:pt x="113131" y="145592"/>
                  </a:lnTo>
                  <a:lnTo>
                    <a:pt x="113131" y="152984"/>
                  </a:lnTo>
                  <a:lnTo>
                    <a:pt x="110477" y="155625"/>
                  </a:lnTo>
                  <a:lnTo>
                    <a:pt x="103060" y="155727"/>
                  </a:lnTo>
                  <a:lnTo>
                    <a:pt x="100317" y="152984"/>
                  </a:lnTo>
                  <a:lnTo>
                    <a:pt x="100418" y="145592"/>
                  </a:lnTo>
                  <a:lnTo>
                    <a:pt x="103111" y="142887"/>
                  </a:lnTo>
                  <a:lnTo>
                    <a:pt x="110363" y="142811"/>
                  </a:lnTo>
                  <a:lnTo>
                    <a:pt x="113131" y="145592"/>
                  </a:lnTo>
                  <a:lnTo>
                    <a:pt x="113131" y="128879"/>
                  </a:lnTo>
                  <a:lnTo>
                    <a:pt x="84988" y="149136"/>
                  </a:lnTo>
                  <a:lnTo>
                    <a:pt x="86652" y="157518"/>
                  </a:lnTo>
                  <a:lnTo>
                    <a:pt x="91313" y="164477"/>
                  </a:lnTo>
                  <a:lnTo>
                    <a:pt x="98209" y="169252"/>
                  </a:lnTo>
                  <a:lnTo>
                    <a:pt x="106591" y="171056"/>
                  </a:lnTo>
                  <a:lnTo>
                    <a:pt x="114973" y="169392"/>
                  </a:lnTo>
                  <a:lnTo>
                    <a:pt x="121945" y="164731"/>
                  </a:lnTo>
                  <a:lnTo>
                    <a:pt x="126720" y="157848"/>
                  </a:lnTo>
                  <a:lnTo>
                    <a:pt x="127177" y="155727"/>
                  </a:lnTo>
                  <a:lnTo>
                    <a:pt x="128549" y="149466"/>
                  </a:lnTo>
                  <a:close/>
                </a:path>
                <a:path w="2772409" h="199389">
                  <a:moveTo>
                    <a:pt x="227380" y="109499"/>
                  </a:moveTo>
                  <a:lnTo>
                    <a:pt x="227330" y="106794"/>
                  </a:lnTo>
                  <a:lnTo>
                    <a:pt x="225323" y="106743"/>
                  </a:lnTo>
                  <a:lnTo>
                    <a:pt x="227380" y="109499"/>
                  </a:lnTo>
                  <a:close/>
                </a:path>
                <a:path w="2772409" h="199389">
                  <a:moveTo>
                    <a:pt x="245071" y="91833"/>
                  </a:moveTo>
                  <a:lnTo>
                    <a:pt x="240855" y="91770"/>
                  </a:lnTo>
                  <a:lnTo>
                    <a:pt x="235864" y="91871"/>
                  </a:lnTo>
                  <a:lnTo>
                    <a:pt x="245071" y="91833"/>
                  </a:lnTo>
                  <a:close/>
                </a:path>
                <a:path w="2772409" h="199389">
                  <a:moveTo>
                    <a:pt x="256540" y="92011"/>
                  </a:moveTo>
                  <a:lnTo>
                    <a:pt x="247599" y="91871"/>
                  </a:lnTo>
                  <a:lnTo>
                    <a:pt x="235864" y="91871"/>
                  </a:lnTo>
                  <a:lnTo>
                    <a:pt x="228295" y="91871"/>
                  </a:lnTo>
                  <a:lnTo>
                    <a:pt x="227076" y="92786"/>
                  </a:lnTo>
                  <a:lnTo>
                    <a:pt x="227330" y="106794"/>
                  </a:lnTo>
                  <a:lnTo>
                    <a:pt x="239166" y="107099"/>
                  </a:lnTo>
                  <a:lnTo>
                    <a:pt x="240423" y="107073"/>
                  </a:lnTo>
                  <a:lnTo>
                    <a:pt x="241668" y="107073"/>
                  </a:lnTo>
                  <a:lnTo>
                    <a:pt x="245414" y="107061"/>
                  </a:lnTo>
                  <a:lnTo>
                    <a:pt x="249161" y="106984"/>
                  </a:lnTo>
                  <a:lnTo>
                    <a:pt x="255346" y="107162"/>
                  </a:lnTo>
                  <a:lnTo>
                    <a:pt x="255549" y="106984"/>
                  </a:lnTo>
                  <a:lnTo>
                    <a:pt x="256527" y="106121"/>
                  </a:lnTo>
                  <a:lnTo>
                    <a:pt x="256540" y="92011"/>
                  </a:lnTo>
                  <a:close/>
                </a:path>
                <a:path w="2772409" h="199389">
                  <a:moveTo>
                    <a:pt x="257708" y="92024"/>
                  </a:moveTo>
                  <a:lnTo>
                    <a:pt x="256540" y="89814"/>
                  </a:lnTo>
                  <a:lnTo>
                    <a:pt x="256540" y="92011"/>
                  </a:lnTo>
                  <a:lnTo>
                    <a:pt x="257708" y="92024"/>
                  </a:lnTo>
                  <a:close/>
                </a:path>
                <a:path w="2772409" h="199389">
                  <a:moveTo>
                    <a:pt x="376936" y="149275"/>
                  </a:moveTo>
                  <a:lnTo>
                    <a:pt x="375577" y="142646"/>
                  </a:lnTo>
                  <a:lnTo>
                    <a:pt x="375221" y="140893"/>
                  </a:lnTo>
                  <a:lnTo>
                    <a:pt x="370573" y="133959"/>
                  </a:lnTo>
                  <a:lnTo>
                    <a:pt x="363715" y="129260"/>
                  </a:lnTo>
                  <a:lnTo>
                    <a:pt x="362064" y="128917"/>
                  </a:lnTo>
                  <a:lnTo>
                    <a:pt x="362064" y="152476"/>
                  </a:lnTo>
                  <a:lnTo>
                    <a:pt x="359003" y="155625"/>
                  </a:lnTo>
                  <a:lnTo>
                    <a:pt x="351751" y="155740"/>
                  </a:lnTo>
                  <a:lnTo>
                    <a:pt x="349135" y="153225"/>
                  </a:lnTo>
                  <a:lnTo>
                    <a:pt x="348894" y="145897"/>
                  </a:lnTo>
                  <a:lnTo>
                    <a:pt x="351332" y="143078"/>
                  </a:lnTo>
                  <a:lnTo>
                    <a:pt x="358432" y="142646"/>
                  </a:lnTo>
                  <a:lnTo>
                    <a:pt x="361581" y="145427"/>
                  </a:lnTo>
                  <a:lnTo>
                    <a:pt x="362064" y="152476"/>
                  </a:lnTo>
                  <a:lnTo>
                    <a:pt x="362064" y="128917"/>
                  </a:lnTo>
                  <a:lnTo>
                    <a:pt x="333679" y="149275"/>
                  </a:lnTo>
                  <a:lnTo>
                    <a:pt x="335381" y="157746"/>
                  </a:lnTo>
                  <a:lnTo>
                    <a:pt x="340004" y="164668"/>
                  </a:lnTo>
                  <a:lnTo>
                    <a:pt x="346862" y="169341"/>
                  </a:lnTo>
                  <a:lnTo>
                    <a:pt x="355244" y="171056"/>
                  </a:lnTo>
                  <a:lnTo>
                    <a:pt x="363651" y="169329"/>
                  </a:lnTo>
                  <a:lnTo>
                    <a:pt x="370573" y="164630"/>
                  </a:lnTo>
                  <a:lnTo>
                    <a:pt x="375259" y="157721"/>
                  </a:lnTo>
                  <a:lnTo>
                    <a:pt x="375653" y="155740"/>
                  </a:lnTo>
                  <a:lnTo>
                    <a:pt x="376910" y="149567"/>
                  </a:lnTo>
                  <a:lnTo>
                    <a:pt x="376936" y="149275"/>
                  </a:lnTo>
                  <a:close/>
                </a:path>
                <a:path w="2772409" h="199389">
                  <a:moveTo>
                    <a:pt x="426300" y="92710"/>
                  </a:moveTo>
                  <a:lnTo>
                    <a:pt x="423202" y="85090"/>
                  </a:lnTo>
                  <a:lnTo>
                    <a:pt x="419773" y="80010"/>
                  </a:lnTo>
                  <a:lnTo>
                    <a:pt x="418922" y="78740"/>
                  </a:lnTo>
                  <a:lnTo>
                    <a:pt x="413296" y="74930"/>
                  </a:lnTo>
                  <a:lnTo>
                    <a:pt x="411797" y="74129"/>
                  </a:lnTo>
                  <a:lnTo>
                    <a:pt x="411797" y="142240"/>
                  </a:lnTo>
                  <a:lnTo>
                    <a:pt x="409575" y="143510"/>
                  </a:lnTo>
                  <a:lnTo>
                    <a:pt x="404126" y="140970"/>
                  </a:lnTo>
                  <a:lnTo>
                    <a:pt x="404304" y="139700"/>
                  </a:lnTo>
                  <a:lnTo>
                    <a:pt x="403847" y="137160"/>
                  </a:lnTo>
                  <a:lnTo>
                    <a:pt x="394970" y="119380"/>
                  </a:lnTo>
                  <a:lnTo>
                    <a:pt x="390652" y="115570"/>
                  </a:lnTo>
                  <a:lnTo>
                    <a:pt x="390271" y="115239"/>
                  </a:lnTo>
                  <a:lnTo>
                    <a:pt x="390271" y="149860"/>
                  </a:lnTo>
                  <a:lnTo>
                    <a:pt x="387565" y="163830"/>
                  </a:lnTo>
                  <a:lnTo>
                    <a:pt x="380123" y="173990"/>
                  </a:lnTo>
                  <a:lnTo>
                    <a:pt x="369036" y="181610"/>
                  </a:lnTo>
                  <a:lnTo>
                    <a:pt x="355371" y="184150"/>
                  </a:lnTo>
                  <a:lnTo>
                    <a:pt x="341744" y="181610"/>
                  </a:lnTo>
                  <a:lnTo>
                    <a:pt x="330644" y="175260"/>
                  </a:lnTo>
                  <a:lnTo>
                    <a:pt x="323151" y="163830"/>
                  </a:lnTo>
                  <a:lnTo>
                    <a:pt x="321856" y="157480"/>
                  </a:lnTo>
                  <a:lnTo>
                    <a:pt x="320294" y="149860"/>
                  </a:lnTo>
                  <a:lnTo>
                    <a:pt x="341604" y="118110"/>
                  </a:lnTo>
                  <a:lnTo>
                    <a:pt x="355206" y="115570"/>
                  </a:lnTo>
                  <a:lnTo>
                    <a:pt x="368858" y="118110"/>
                  </a:lnTo>
                  <a:lnTo>
                    <a:pt x="379996" y="125730"/>
                  </a:lnTo>
                  <a:lnTo>
                    <a:pt x="387502" y="135890"/>
                  </a:lnTo>
                  <a:lnTo>
                    <a:pt x="390271" y="149860"/>
                  </a:lnTo>
                  <a:lnTo>
                    <a:pt x="390271" y="115239"/>
                  </a:lnTo>
                  <a:lnTo>
                    <a:pt x="389216" y="114300"/>
                  </a:lnTo>
                  <a:lnTo>
                    <a:pt x="380606" y="106680"/>
                  </a:lnTo>
                  <a:lnTo>
                    <a:pt x="362572" y="100330"/>
                  </a:lnTo>
                  <a:lnTo>
                    <a:pt x="342671" y="101600"/>
                  </a:lnTo>
                  <a:lnTo>
                    <a:pt x="336727" y="102870"/>
                  </a:lnTo>
                  <a:lnTo>
                    <a:pt x="331050" y="106680"/>
                  </a:lnTo>
                  <a:lnTo>
                    <a:pt x="325551" y="109220"/>
                  </a:lnTo>
                  <a:lnTo>
                    <a:pt x="320103" y="114300"/>
                  </a:lnTo>
                  <a:lnTo>
                    <a:pt x="320090" y="80010"/>
                  </a:lnTo>
                  <a:lnTo>
                    <a:pt x="321691" y="80010"/>
                  </a:lnTo>
                  <a:lnTo>
                    <a:pt x="378079" y="83820"/>
                  </a:lnTo>
                  <a:lnTo>
                    <a:pt x="406400" y="85090"/>
                  </a:lnTo>
                  <a:lnTo>
                    <a:pt x="411657" y="90170"/>
                  </a:lnTo>
                  <a:lnTo>
                    <a:pt x="411797" y="142240"/>
                  </a:lnTo>
                  <a:lnTo>
                    <a:pt x="411797" y="74129"/>
                  </a:lnTo>
                  <a:lnTo>
                    <a:pt x="406184" y="71120"/>
                  </a:lnTo>
                  <a:lnTo>
                    <a:pt x="399605" y="69850"/>
                  </a:lnTo>
                  <a:lnTo>
                    <a:pt x="392722" y="69850"/>
                  </a:lnTo>
                  <a:lnTo>
                    <a:pt x="385978" y="68580"/>
                  </a:lnTo>
                  <a:lnTo>
                    <a:pt x="370852" y="68580"/>
                  </a:lnTo>
                  <a:lnTo>
                    <a:pt x="355701" y="67310"/>
                  </a:lnTo>
                  <a:lnTo>
                    <a:pt x="321271" y="64770"/>
                  </a:lnTo>
                  <a:lnTo>
                    <a:pt x="310603" y="64770"/>
                  </a:lnTo>
                  <a:lnTo>
                    <a:pt x="309587" y="63500"/>
                  </a:lnTo>
                  <a:lnTo>
                    <a:pt x="308610" y="62230"/>
                  </a:lnTo>
                  <a:lnTo>
                    <a:pt x="305447" y="56210"/>
                  </a:lnTo>
                  <a:lnTo>
                    <a:pt x="305447" y="140970"/>
                  </a:lnTo>
                  <a:lnTo>
                    <a:pt x="303949" y="142240"/>
                  </a:lnTo>
                  <a:lnTo>
                    <a:pt x="214553" y="142240"/>
                  </a:lnTo>
                  <a:lnTo>
                    <a:pt x="213487" y="140970"/>
                  </a:lnTo>
                  <a:lnTo>
                    <a:pt x="213614" y="113030"/>
                  </a:lnTo>
                  <a:lnTo>
                    <a:pt x="213474" y="80010"/>
                  </a:lnTo>
                  <a:lnTo>
                    <a:pt x="214401" y="78740"/>
                  </a:lnTo>
                  <a:lnTo>
                    <a:pt x="238823" y="80010"/>
                  </a:lnTo>
                  <a:lnTo>
                    <a:pt x="280187" y="80010"/>
                  </a:lnTo>
                  <a:lnTo>
                    <a:pt x="304317" y="78740"/>
                  </a:lnTo>
                  <a:lnTo>
                    <a:pt x="305409" y="80010"/>
                  </a:lnTo>
                  <a:lnTo>
                    <a:pt x="305333" y="128270"/>
                  </a:lnTo>
                  <a:lnTo>
                    <a:pt x="305447" y="140970"/>
                  </a:lnTo>
                  <a:lnTo>
                    <a:pt x="305447" y="56210"/>
                  </a:lnTo>
                  <a:lnTo>
                    <a:pt x="302615" y="50800"/>
                  </a:lnTo>
                  <a:lnTo>
                    <a:pt x="296595" y="40640"/>
                  </a:lnTo>
                  <a:lnTo>
                    <a:pt x="292404" y="32600"/>
                  </a:lnTo>
                  <a:lnTo>
                    <a:pt x="292404" y="63500"/>
                  </a:lnTo>
                  <a:lnTo>
                    <a:pt x="226733" y="63500"/>
                  </a:lnTo>
                  <a:lnTo>
                    <a:pt x="214972" y="64770"/>
                  </a:lnTo>
                  <a:lnTo>
                    <a:pt x="213474" y="63500"/>
                  </a:lnTo>
                  <a:lnTo>
                    <a:pt x="213601" y="48260"/>
                  </a:lnTo>
                  <a:lnTo>
                    <a:pt x="213487" y="16510"/>
                  </a:lnTo>
                  <a:lnTo>
                    <a:pt x="214769" y="15240"/>
                  </a:lnTo>
                  <a:lnTo>
                    <a:pt x="262064" y="15240"/>
                  </a:lnTo>
                  <a:lnTo>
                    <a:pt x="267233" y="17780"/>
                  </a:lnTo>
                  <a:lnTo>
                    <a:pt x="270649" y="24130"/>
                  </a:lnTo>
                  <a:lnTo>
                    <a:pt x="275526" y="33020"/>
                  </a:lnTo>
                  <a:lnTo>
                    <a:pt x="292404" y="63500"/>
                  </a:lnTo>
                  <a:lnTo>
                    <a:pt x="292404" y="32600"/>
                  </a:lnTo>
                  <a:lnTo>
                    <a:pt x="264121" y="1270"/>
                  </a:lnTo>
                  <a:lnTo>
                    <a:pt x="254393" y="0"/>
                  </a:lnTo>
                  <a:lnTo>
                    <a:pt x="198869" y="0"/>
                  </a:lnTo>
                  <a:lnTo>
                    <a:pt x="198869" y="16510"/>
                  </a:lnTo>
                  <a:lnTo>
                    <a:pt x="198869" y="80010"/>
                  </a:lnTo>
                  <a:lnTo>
                    <a:pt x="198869" y="140970"/>
                  </a:lnTo>
                  <a:lnTo>
                    <a:pt x="197637" y="142240"/>
                  </a:lnTo>
                  <a:lnTo>
                    <a:pt x="157251" y="142240"/>
                  </a:lnTo>
                  <a:lnTo>
                    <a:pt x="156044" y="140970"/>
                  </a:lnTo>
                  <a:lnTo>
                    <a:pt x="155359" y="138430"/>
                  </a:lnTo>
                  <a:lnTo>
                    <a:pt x="151980" y="128270"/>
                  </a:lnTo>
                  <a:lnTo>
                    <a:pt x="146888" y="119380"/>
                  </a:lnTo>
                  <a:lnTo>
                    <a:pt x="142824" y="115570"/>
                  </a:lnTo>
                  <a:lnTo>
                    <a:pt x="141579" y="114414"/>
                  </a:lnTo>
                  <a:lnTo>
                    <a:pt x="141579" y="149860"/>
                  </a:lnTo>
                  <a:lnTo>
                    <a:pt x="138899" y="163830"/>
                  </a:lnTo>
                  <a:lnTo>
                    <a:pt x="131508" y="173990"/>
                  </a:lnTo>
                  <a:lnTo>
                    <a:pt x="120459" y="181610"/>
                  </a:lnTo>
                  <a:lnTo>
                    <a:pt x="106807" y="184150"/>
                  </a:lnTo>
                  <a:lnTo>
                    <a:pt x="93154" y="181610"/>
                  </a:lnTo>
                  <a:lnTo>
                    <a:pt x="82092" y="175260"/>
                  </a:lnTo>
                  <a:lnTo>
                    <a:pt x="74676" y="163830"/>
                  </a:lnTo>
                  <a:lnTo>
                    <a:pt x="71958" y="149860"/>
                  </a:lnTo>
                  <a:lnTo>
                    <a:pt x="73431" y="142240"/>
                  </a:lnTo>
                  <a:lnTo>
                    <a:pt x="74650" y="135890"/>
                  </a:lnTo>
                  <a:lnTo>
                    <a:pt x="82042" y="125730"/>
                  </a:lnTo>
                  <a:lnTo>
                    <a:pt x="93091" y="118110"/>
                  </a:lnTo>
                  <a:lnTo>
                    <a:pt x="106718" y="115570"/>
                  </a:lnTo>
                  <a:lnTo>
                    <a:pt x="120357" y="118110"/>
                  </a:lnTo>
                  <a:lnTo>
                    <a:pt x="131432" y="125730"/>
                  </a:lnTo>
                  <a:lnTo>
                    <a:pt x="138861" y="135890"/>
                  </a:lnTo>
                  <a:lnTo>
                    <a:pt x="141579" y="149860"/>
                  </a:lnTo>
                  <a:lnTo>
                    <a:pt x="141579" y="114414"/>
                  </a:lnTo>
                  <a:lnTo>
                    <a:pt x="140106" y="113030"/>
                  </a:lnTo>
                  <a:lnTo>
                    <a:pt x="131699" y="106680"/>
                  </a:lnTo>
                  <a:lnTo>
                    <a:pt x="129311" y="105410"/>
                  </a:lnTo>
                  <a:lnTo>
                    <a:pt x="128498" y="104140"/>
                  </a:lnTo>
                  <a:lnTo>
                    <a:pt x="128689" y="95250"/>
                  </a:lnTo>
                  <a:lnTo>
                    <a:pt x="128612" y="85090"/>
                  </a:lnTo>
                  <a:lnTo>
                    <a:pt x="128409" y="80010"/>
                  </a:lnTo>
                  <a:lnTo>
                    <a:pt x="129603" y="78740"/>
                  </a:lnTo>
                  <a:lnTo>
                    <a:pt x="133057" y="78740"/>
                  </a:lnTo>
                  <a:lnTo>
                    <a:pt x="140741" y="80010"/>
                  </a:lnTo>
                  <a:lnTo>
                    <a:pt x="186855" y="80010"/>
                  </a:lnTo>
                  <a:lnTo>
                    <a:pt x="197789" y="78740"/>
                  </a:lnTo>
                  <a:lnTo>
                    <a:pt x="198869" y="80010"/>
                  </a:lnTo>
                  <a:lnTo>
                    <a:pt x="198869" y="16510"/>
                  </a:lnTo>
                  <a:lnTo>
                    <a:pt x="198856" y="63500"/>
                  </a:lnTo>
                  <a:lnTo>
                    <a:pt x="197815" y="64770"/>
                  </a:lnTo>
                  <a:lnTo>
                    <a:pt x="179260" y="63500"/>
                  </a:lnTo>
                  <a:lnTo>
                    <a:pt x="148297" y="63500"/>
                  </a:lnTo>
                  <a:lnTo>
                    <a:pt x="129463" y="64770"/>
                  </a:lnTo>
                  <a:lnTo>
                    <a:pt x="128524" y="62230"/>
                  </a:lnTo>
                  <a:lnTo>
                    <a:pt x="128524" y="16510"/>
                  </a:lnTo>
                  <a:lnTo>
                    <a:pt x="129603" y="15240"/>
                  </a:lnTo>
                  <a:lnTo>
                    <a:pt x="197535" y="15240"/>
                  </a:lnTo>
                  <a:lnTo>
                    <a:pt x="198869" y="16510"/>
                  </a:lnTo>
                  <a:lnTo>
                    <a:pt x="198869" y="0"/>
                  </a:lnTo>
                  <a:lnTo>
                    <a:pt x="113474" y="0"/>
                  </a:lnTo>
                  <a:lnTo>
                    <a:pt x="113474" y="80010"/>
                  </a:lnTo>
                  <a:lnTo>
                    <a:pt x="113334" y="82550"/>
                  </a:lnTo>
                  <a:lnTo>
                    <a:pt x="113220" y="88900"/>
                  </a:lnTo>
                  <a:lnTo>
                    <a:pt x="113271" y="100330"/>
                  </a:lnTo>
                  <a:lnTo>
                    <a:pt x="107010" y="100330"/>
                  </a:lnTo>
                  <a:lnTo>
                    <a:pt x="66408" y="120650"/>
                  </a:lnTo>
                  <a:lnTo>
                    <a:pt x="56540" y="142240"/>
                  </a:lnTo>
                  <a:lnTo>
                    <a:pt x="44678" y="142240"/>
                  </a:lnTo>
                  <a:lnTo>
                    <a:pt x="43421" y="140970"/>
                  </a:lnTo>
                  <a:lnTo>
                    <a:pt x="43548" y="106680"/>
                  </a:lnTo>
                  <a:lnTo>
                    <a:pt x="43434" y="80010"/>
                  </a:lnTo>
                  <a:lnTo>
                    <a:pt x="44577" y="78740"/>
                  </a:lnTo>
                  <a:lnTo>
                    <a:pt x="48031" y="78740"/>
                  </a:lnTo>
                  <a:lnTo>
                    <a:pt x="55626" y="80010"/>
                  </a:lnTo>
                  <a:lnTo>
                    <a:pt x="101460" y="80010"/>
                  </a:lnTo>
                  <a:lnTo>
                    <a:pt x="112166" y="78740"/>
                  </a:lnTo>
                  <a:lnTo>
                    <a:pt x="113474" y="80010"/>
                  </a:lnTo>
                  <a:lnTo>
                    <a:pt x="113474" y="0"/>
                  </a:lnTo>
                  <a:lnTo>
                    <a:pt x="113398" y="63500"/>
                  </a:lnTo>
                  <a:lnTo>
                    <a:pt x="111912" y="64770"/>
                  </a:lnTo>
                  <a:lnTo>
                    <a:pt x="108432" y="64770"/>
                  </a:lnTo>
                  <a:lnTo>
                    <a:pt x="101473" y="63500"/>
                  </a:lnTo>
                  <a:lnTo>
                    <a:pt x="59067" y="63500"/>
                  </a:lnTo>
                  <a:lnTo>
                    <a:pt x="48425" y="64770"/>
                  </a:lnTo>
                  <a:lnTo>
                    <a:pt x="47790" y="63500"/>
                  </a:lnTo>
                  <a:lnTo>
                    <a:pt x="53111" y="50800"/>
                  </a:lnTo>
                  <a:lnTo>
                    <a:pt x="56984" y="43180"/>
                  </a:lnTo>
                  <a:lnTo>
                    <a:pt x="60274" y="35560"/>
                  </a:lnTo>
                  <a:lnTo>
                    <a:pt x="60820" y="34290"/>
                  </a:lnTo>
                  <a:lnTo>
                    <a:pt x="67652" y="19050"/>
                  </a:lnTo>
                  <a:lnTo>
                    <a:pt x="72885" y="15240"/>
                  </a:lnTo>
                  <a:lnTo>
                    <a:pt x="112229" y="15240"/>
                  </a:lnTo>
                  <a:lnTo>
                    <a:pt x="113360" y="16510"/>
                  </a:lnTo>
                  <a:lnTo>
                    <a:pt x="113322" y="55880"/>
                  </a:lnTo>
                  <a:lnTo>
                    <a:pt x="113398" y="63500"/>
                  </a:lnTo>
                  <a:lnTo>
                    <a:pt x="113398" y="0"/>
                  </a:lnTo>
                  <a:lnTo>
                    <a:pt x="81318" y="0"/>
                  </a:lnTo>
                  <a:lnTo>
                    <a:pt x="48323" y="25400"/>
                  </a:lnTo>
                  <a:lnTo>
                    <a:pt x="46291" y="29210"/>
                  </a:lnTo>
                  <a:lnTo>
                    <a:pt x="44132" y="34290"/>
                  </a:lnTo>
                  <a:lnTo>
                    <a:pt x="41630" y="21590"/>
                  </a:lnTo>
                  <a:lnTo>
                    <a:pt x="28371" y="21590"/>
                  </a:lnTo>
                  <a:lnTo>
                    <a:pt x="28371" y="38100"/>
                  </a:lnTo>
                  <a:lnTo>
                    <a:pt x="28232" y="106680"/>
                  </a:lnTo>
                  <a:lnTo>
                    <a:pt x="14744" y="106680"/>
                  </a:lnTo>
                  <a:lnTo>
                    <a:pt x="14820" y="36830"/>
                  </a:lnTo>
                  <a:lnTo>
                    <a:pt x="27368" y="36830"/>
                  </a:lnTo>
                  <a:lnTo>
                    <a:pt x="28371" y="38100"/>
                  </a:lnTo>
                  <a:lnTo>
                    <a:pt x="28371" y="21590"/>
                  </a:lnTo>
                  <a:lnTo>
                    <a:pt x="2768" y="21590"/>
                  </a:lnTo>
                  <a:lnTo>
                    <a:pt x="0" y="24130"/>
                  </a:lnTo>
                  <a:lnTo>
                    <a:pt x="0" y="119380"/>
                  </a:lnTo>
                  <a:lnTo>
                    <a:pt x="2565" y="121920"/>
                  </a:lnTo>
                  <a:lnTo>
                    <a:pt x="27127" y="121920"/>
                  </a:lnTo>
                  <a:lnTo>
                    <a:pt x="28460" y="123190"/>
                  </a:lnTo>
                  <a:lnTo>
                    <a:pt x="28295" y="128270"/>
                  </a:lnTo>
                  <a:lnTo>
                    <a:pt x="28232" y="139700"/>
                  </a:lnTo>
                  <a:lnTo>
                    <a:pt x="28346" y="154940"/>
                  </a:lnTo>
                  <a:lnTo>
                    <a:pt x="31140" y="157480"/>
                  </a:lnTo>
                  <a:lnTo>
                    <a:pt x="55994" y="157480"/>
                  </a:lnTo>
                  <a:lnTo>
                    <a:pt x="57480" y="158750"/>
                  </a:lnTo>
                  <a:lnTo>
                    <a:pt x="58267" y="161290"/>
                  </a:lnTo>
                  <a:lnTo>
                    <a:pt x="68859" y="182880"/>
                  </a:lnTo>
                  <a:lnTo>
                    <a:pt x="86550" y="195580"/>
                  </a:lnTo>
                  <a:lnTo>
                    <a:pt x="108229" y="199390"/>
                  </a:lnTo>
                  <a:lnTo>
                    <a:pt x="130784" y="194310"/>
                  </a:lnTo>
                  <a:lnTo>
                    <a:pt x="155194" y="162560"/>
                  </a:lnTo>
                  <a:lnTo>
                    <a:pt x="156044" y="158750"/>
                  </a:lnTo>
                  <a:lnTo>
                    <a:pt x="157353" y="157480"/>
                  </a:lnTo>
                  <a:lnTo>
                    <a:pt x="304596" y="157480"/>
                  </a:lnTo>
                  <a:lnTo>
                    <a:pt x="306070" y="158750"/>
                  </a:lnTo>
                  <a:lnTo>
                    <a:pt x="306895" y="161290"/>
                  </a:lnTo>
                  <a:lnTo>
                    <a:pt x="313524" y="177800"/>
                  </a:lnTo>
                  <a:lnTo>
                    <a:pt x="324383" y="189230"/>
                  </a:lnTo>
                  <a:lnTo>
                    <a:pt x="338391" y="196850"/>
                  </a:lnTo>
                  <a:lnTo>
                    <a:pt x="354469" y="199390"/>
                  </a:lnTo>
                  <a:lnTo>
                    <a:pt x="371259" y="196850"/>
                  </a:lnTo>
                  <a:lnTo>
                    <a:pt x="403707" y="162560"/>
                  </a:lnTo>
                  <a:lnTo>
                    <a:pt x="404660" y="158750"/>
                  </a:lnTo>
                  <a:lnTo>
                    <a:pt x="406107" y="157480"/>
                  </a:lnTo>
                  <a:lnTo>
                    <a:pt x="420268" y="157480"/>
                  </a:lnTo>
                  <a:lnTo>
                    <a:pt x="423722" y="156210"/>
                  </a:lnTo>
                  <a:lnTo>
                    <a:pt x="426300" y="153670"/>
                  </a:lnTo>
                  <a:lnTo>
                    <a:pt x="426300" y="143510"/>
                  </a:lnTo>
                  <a:lnTo>
                    <a:pt x="426300" y="92710"/>
                  </a:lnTo>
                  <a:close/>
                </a:path>
                <a:path w="2772409" h="199389">
                  <a:moveTo>
                    <a:pt x="2543606" y="183019"/>
                  </a:moveTo>
                  <a:lnTo>
                    <a:pt x="2543556" y="167754"/>
                  </a:lnTo>
                  <a:lnTo>
                    <a:pt x="2537739" y="162064"/>
                  </a:lnTo>
                  <a:lnTo>
                    <a:pt x="2530081" y="162128"/>
                  </a:lnTo>
                  <a:lnTo>
                    <a:pt x="2522436" y="162191"/>
                  </a:lnTo>
                  <a:lnTo>
                    <a:pt x="2516873" y="167957"/>
                  </a:lnTo>
                  <a:lnTo>
                    <a:pt x="2517063" y="183007"/>
                  </a:lnTo>
                  <a:lnTo>
                    <a:pt x="2522893" y="188734"/>
                  </a:lnTo>
                  <a:lnTo>
                    <a:pt x="2537904" y="188747"/>
                  </a:lnTo>
                  <a:lnTo>
                    <a:pt x="2543606" y="183019"/>
                  </a:lnTo>
                  <a:close/>
                </a:path>
                <a:path w="2772409" h="199389">
                  <a:moveTo>
                    <a:pt x="2771800" y="167919"/>
                  </a:moveTo>
                  <a:lnTo>
                    <a:pt x="2766072" y="162128"/>
                  </a:lnTo>
                  <a:lnTo>
                    <a:pt x="2750756" y="162115"/>
                  </a:lnTo>
                  <a:lnTo>
                    <a:pt x="2745117" y="167779"/>
                  </a:lnTo>
                  <a:lnTo>
                    <a:pt x="2745155" y="182841"/>
                  </a:lnTo>
                  <a:lnTo>
                    <a:pt x="2750896" y="188658"/>
                  </a:lnTo>
                  <a:lnTo>
                    <a:pt x="2765920" y="188823"/>
                  </a:lnTo>
                  <a:lnTo>
                    <a:pt x="2771698" y="183197"/>
                  </a:lnTo>
                  <a:lnTo>
                    <a:pt x="2771749" y="175564"/>
                  </a:lnTo>
                  <a:lnTo>
                    <a:pt x="2771800" y="167919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57845" y="292745"/>
            <a:ext cx="600075" cy="600075"/>
            <a:chOff x="457845" y="292745"/>
            <a:chExt cx="600075" cy="600075"/>
          </a:xfrm>
        </p:grpSpPr>
        <p:sp>
          <p:nvSpPr>
            <p:cNvPr id="64" name="object 64"/>
            <p:cNvSpPr/>
            <p:nvPr/>
          </p:nvSpPr>
          <p:spPr>
            <a:xfrm>
              <a:off x="482058" y="299897"/>
              <a:ext cx="551815" cy="195580"/>
            </a:xfrm>
            <a:custGeom>
              <a:avLst/>
              <a:gdLst/>
              <a:ahLst/>
              <a:cxnLst/>
              <a:rect l="l" t="t" r="r" b="b"/>
              <a:pathLst>
                <a:path w="551815" h="195579">
                  <a:moveTo>
                    <a:pt x="275699" y="0"/>
                  </a:moveTo>
                  <a:lnTo>
                    <a:pt x="228212" y="3831"/>
                  </a:lnTo>
                  <a:lnTo>
                    <a:pt x="183165" y="14925"/>
                  </a:lnTo>
                  <a:lnTo>
                    <a:pt x="141160" y="32678"/>
                  </a:lnTo>
                  <a:lnTo>
                    <a:pt x="102800" y="56486"/>
                  </a:lnTo>
                  <a:lnTo>
                    <a:pt x="68687" y="85748"/>
                  </a:lnTo>
                  <a:lnTo>
                    <a:pt x="39425" y="119861"/>
                  </a:lnTo>
                  <a:lnTo>
                    <a:pt x="15616" y="158221"/>
                  </a:lnTo>
                  <a:lnTo>
                    <a:pt x="0" y="195173"/>
                  </a:lnTo>
                  <a:lnTo>
                    <a:pt x="551400" y="195173"/>
                  </a:lnTo>
                  <a:lnTo>
                    <a:pt x="535784" y="158221"/>
                  </a:lnTo>
                  <a:lnTo>
                    <a:pt x="511976" y="119861"/>
                  </a:lnTo>
                  <a:lnTo>
                    <a:pt x="482715" y="85748"/>
                  </a:lnTo>
                  <a:lnTo>
                    <a:pt x="448603" y="56486"/>
                  </a:lnTo>
                  <a:lnTo>
                    <a:pt x="410243" y="32678"/>
                  </a:lnTo>
                  <a:lnTo>
                    <a:pt x="368237" y="14925"/>
                  </a:lnTo>
                  <a:lnTo>
                    <a:pt x="323188" y="3831"/>
                  </a:lnTo>
                  <a:lnTo>
                    <a:pt x="27569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4997" y="495071"/>
              <a:ext cx="586105" cy="195580"/>
            </a:xfrm>
            <a:custGeom>
              <a:avLst/>
              <a:gdLst/>
              <a:ahLst/>
              <a:cxnLst/>
              <a:rect l="l" t="t" r="r" b="b"/>
              <a:pathLst>
                <a:path w="586105" h="195579">
                  <a:moveTo>
                    <a:pt x="568461" y="0"/>
                  </a:moveTo>
                  <a:lnTo>
                    <a:pt x="17061" y="0"/>
                  </a:lnTo>
                  <a:lnTo>
                    <a:pt x="14925" y="5053"/>
                  </a:lnTo>
                  <a:lnTo>
                    <a:pt x="3831" y="50100"/>
                  </a:lnTo>
                  <a:lnTo>
                    <a:pt x="0" y="97586"/>
                  </a:lnTo>
                  <a:lnTo>
                    <a:pt x="3831" y="145073"/>
                  </a:lnTo>
                  <a:lnTo>
                    <a:pt x="14925" y="190121"/>
                  </a:lnTo>
                  <a:lnTo>
                    <a:pt x="17060" y="195173"/>
                  </a:lnTo>
                  <a:lnTo>
                    <a:pt x="568461" y="195173"/>
                  </a:lnTo>
                  <a:lnTo>
                    <a:pt x="570596" y="190121"/>
                  </a:lnTo>
                  <a:lnTo>
                    <a:pt x="581689" y="145073"/>
                  </a:lnTo>
                  <a:lnTo>
                    <a:pt x="585520" y="97586"/>
                  </a:lnTo>
                  <a:lnTo>
                    <a:pt x="581689" y="50100"/>
                  </a:lnTo>
                  <a:lnTo>
                    <a:pt x="570596" y="5053"/>
                  </a:lnTo>
                  <a:lnTo>
                    <a:pt x="568461" y="0"/>
                  </a:lnTo>
                  <a:close/>
                </a:path>
              </a:pathLst>
            </a:custGeom>
            <a:solidFill>
              <a:srgbClr val="003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2058" y="690245"/>
              <a:ext cx="551815" cy="195580"/>
            </a:xfrm>
            <a:custGeom>
              <a:avLst/>
              <a:gdLst/>
              <a:ahLst/>
              <a:cxnLst/>
              <a:rect l="l" t="t" r="r" b="b"/>
              <a:pathLst>
                <a:path w="551815" h="195580">
                  <a:moveTo>
                    <a:pt x="551401" y="0"/>
                  </a:moveTo>
                  <a:lnTo>
                    <a:pt x="0" y="0"/>
                  </a:lnTo>
                  <a:lnTo>
                    <a:pt x="15617" y="36954"/>
                  </a:lnTo>
                  <a:lnTo>
                    <a:pt x="39426" y="75316"/>
                  </a:lnTo>
                  <a:lnTo>
                    <a:pt x="68688" y="109431"/>
                  </a:lnTo>
                  <a:lnTo>
                    <a:pt x="102800" y="138695"/>
                  </a:lnTo>
                  <a:lnTo>
                    <a:pt x="141161" y="162505"/>
                  </a:lnTo>
                  <a:lnTo>
                    <a:pt x="183166" y="180259"/>
                  </a:lnTo>
                  <a:lnTo>
                    <a:pt x="228213" y="191354"/>
                  </a:lnTo>
                  <a:lnTo>
                    <a:pt x="275542" y="195173"/>
                  </a:lnTo>
                  <a:lnTo>
                    <a:pt x="275857" y="195173"/>
                  </a:lnTo>
                  <a:lnTo>
                    <a:pt x="323189" y="191354"/>
                  </a:lnTo>
                  <a:lnTo>
                    <a:pt x="368238" y="180259"/>
                  </a:lnTo>
                  <a:lnTo>
                    <a:pt x="410244" y="162505"/>
                  </a:lnTo>
                  <a:lnTo>
                    <a:pt x="448604" y="138695"/>
                  </a:lnTo>
                  <a:lnTo>
                    <a:pt x="482716" y="109431"/>
                  </a:lnTo>
                  <a:lnTo>
                    <a:pt x="511977" y="75316"/>
                  </a:lnTo>
                  <a:lnTo>
                    <a:pt x="535784" y="36954"/>
                  </a:lnTo>
                  <a:lnTo>
                    <a:pt x="551401" y="0"/>
                  </a:lnTo>
                  <a:close/>
                </a:path>
              </a:pathLst>
            </a:custGeom>
            <a:solidFill>
              <a:srgbClr val="D62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5001" y="299901"/>
              <a:ext cx="586105" cy="586105"/>
            </a:xfrm>
            <a:custGeom>
              <a:avLst/>
              <a:gdLst/>
              <a:ahLst/>
              <a:cxnLst/>
              <a:rect l="l" t="t" r="r" b="b"/>
              <a:pathLst>
                <a:path w="586105" h="586105">
                  <a:moveTo>
                    <a:pt x="585520" y="292760"/>
                  </a:moveTo>
                  <a:lnTo>
                    <a:pt x="581688" y="340246"/>
                  </a:lnTo>
                  <a:lnTo>
                    <a:pt x="570595" y="385294"/>
                  </a:lnTo>
                  <a:lnTo>
                    <a:pt x="552842" y="427299"/>
                  </a:lnTo>
                  <a:lnTo>
                    <a:pt x="529034" y="465659"/>
                  </a:lnTo>
                  <a:lnTo>
                    <a:pt x="499771" y="499771"/>
                  </a:lnTo>
                  <a:lnTo>
                    <a:pt x="465659" y="529034"/>
                  </a:lnTo>
                  <a:lnTo>
                    <a:pt x="427299" y="552842"/>
                  </a:lnTo>
                  <a:lnTo>
                    <a:pt x="385294" y="570595"/>
                  </a:lnTo>
                  <a:lnTo>
                    <a:pt x="340246" y="581688"/>
                  </a:lnTo>
                  <a:lnTo>
                    <a:pt x="292760" y="585520"/>
                  </a:lnTo>
                  <a:lnTo>
                    <a:pt x="245273" y="581688"/>
                  </a:lnTo>
                  <a:lnTo>
                    <a:pt x="200226" y="570595"/>
                  </a:lnTo>
                  <a:lnTo>
                    <a:pt x="158221" y="552842"/>
                  </a:lnTo>
                  <a:lnTo>
                    <a:pt x="119861" y="529034"/>
                  </a:lnTo>
                  <a:lnTo>
                    <a:pt x="85748" y="499771"/>
                  </a:lnTo>
                  <a:lnTo>
                    <a:pt x="56486" y="465659"/>
                  </a:lnTo>
                  <a:lnTo>
                    <a:pt x="32678" y="427299"/>
                  </a:lnTo>
                  <a:lnTo>
                    <a:pt x="14925" y="385294"/>
                  </a:lnTo>
                  <a:lnTo>
                    <a:pt x="3831" y="340246"/>
                  </a:lnTo>
                  <a:lnTo>
                    <a:pt x="0" y="292760"/>
                  </a:lnTo>
                  <a:lnTo>
                    <a:pt x="3831" y="245273"/>
                  </a:lnTo>
                  <a:lnTo>
                    <a:pt x="14925" y="200226"/>
                  </a:lnTo>
                  <a:lnTo>
                    <a:pt x="32678" y="158221"/>
                  </a:lnTo>
                  <a:lnTo>
                    <a:pt x="56486" y="119861"/>
                  </a:lnTo>
                  <a:lnTo>
                    <a:pt x="85748" y="85748"/>
                  </a:lnTo>
                  <a:lnTo>
                    <a:pt x="119861" y="56486"/>
                  </a:lnTo>
                  <a:lnTo>
                    <a:pt x="158221" y="32678"/>
                  </a:lnTo>
                  <a:lnTo>
                    <a:pt x="200226" y="14925"/>
                  </a:lnTo>
                  <a:lnTo>
                    <a:pt x="245273" y="3831"/>
                  </a:lnTo>
                  <a:lnTo>
                    <a:pt x="292760" y="0"/>
                  </a:lnTo>
                  <a:lnTo>
                    <a:pt x="340246" y="3831"/>
                  </a:lnTo>
                  <a:lnTo>
                    <a:pt x="385294" y="14925"/>
                  </a:lnTo>
                  <a:lnTo>
                    <a:pt x="427299" y="32678"/>
                  </a:lnTo>
                  <a:lnTo>
                    <a:pt x="465659" y="56486"/>
                  </a:lnTo>
                  <a:lnTo>
                    <a:pt x="499771" y="85748"/>
                  </a:lnTo>
                  <a:lnTo>
                    <a:pt x="529034" y="119861"/>
                  </a:lnTo>
                  <a:lnTo>
                    <a:pt x="552842" y="158221"/>
                  </a:lnTo>
                  <a:lnTo>
                    <a:pt x="570595" y="200226"/>
                  </a:lnTo>
                  <a:lnTo>
                    <a:pt x="581688" y="245273"/>
                  </a:lnTo>
                  <a:lnTo>
                    <a:pt x="585520" y="292760"/>
                  </a:lnTo>
                  <a:close/>
                </a:path>
              </a:pathLst>
            </a:custGeom>
            <a:ln w="14312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660400" y="5486400"/>
            <a:ext cx="1969770" cy="2260600"/>
            <a:chOff x="697925" y="5452925"/>
            <a:chExt cx="1969770" cy="2260600"/>
          </a:xfrm>
        </p:grpSpPr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3058" y="7382446"/>
              <a:ext cx="1469999" cy="33107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7925" y="5452925"/>
              <a:ext cx="1969550" cy="1962765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4946225" y="5452934"/>
            <a:ext cx="1969770" cy="2237740"/>
            <a:chOff x="4946225" y="5452934"/>
            <a:chExt cx="1969770" cy="2237740"/>
          </a:xfrm>
        </p:grpSpPr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10302" y="7364882"/>
              <a:ext cx="1443875" cy="32519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46225" y="5452934"/>
              <a:ext cx="1969490" cy="1966798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9192438" y="5057350"/>
            <a:ext cx="2627630" cy="2656205"/>
            <a:chOff x="9192438" y="5057350"/>
            <a:chExt cx="2627630" cy="2656205"/>
          </a:xfrm>
        </p:grpSpPr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56457" y="7387145"/>
              <a:ext cx="1449324" cy="32637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92438" y="5057350"/>
              <a:ext cx="2627286" cy="2382484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3690600" y="5410200"/>
            <a:ext cx="1969770" cy="2242820"/>
            <a:chOff x="13544050" y="5452952"/>
            <a:chExt cx="1969770" cy="2242820"/>
          </a:xfrm>
        </p:grpSpPr>
        <p:pic>
          <p:nvPicPr>
            <p:cNvPr id="78" name="object 7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808582" y="7369327"/>
              <a:ext cx="1447114" cy="3259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544050" y="5452952"/>
              <a:ext cx="1969634" cy="1970738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2298700" y="5143500"/>
            <a:ext cx="2019300" cy="397545"/>
          </a:xfrm>
          <a:prstGeom prst="rect">
            <a:avLst/>
          </a:prstGeom>
          <a:solidFill>
            <a:srgbClr val="106091"/>
          </a:solidFill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3105"/>
              </a:lnSpc>
            </a:pPr>
            <a:r>
              <a:rPr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 млн. чел)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283518" y="5858395"/>
            <a:ext cx="1873682" cy="282129"/>
          </a:xfrm>
          <a:prstGeom prst="rect">
            <a:avLst/>
          </a:prstGeom>
          <a:solidFill>
            <a:srgbClr val="106090"/>
          </a:solidFill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195"/>
              </a:lnSpc>
            </a:pPr>
            <a:r>
              <a:rPr sz="20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(17.2 млн. чел)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993900" y="5353050"/>
            <a:ext cx="323850" cy="400050"/>
            <a:chOff x="1993900" y="5353050"/>
            <a:chExt cx="323850" cy="400050"/>
          </a:xfrm>
        </p:grpSpPr>
        <p:sp>
          <p:nvSpPr>
            <p:cNvPr id="83" name="object 83"/>
            <p:cNvSpPr/>
            <p:nvPr/>
          </p:nvSpPr>
          <p:spPr>
            <a:xfrm>
              <a:off x="2044700" y="5359400"/>
              <a:ext cx="266700" cy="342900"/>
            </a:xfrm>
            <a:custGeom>
              <a:avLst/>
              <a:gdLst/>
              <a:ahLst/>
              <a:cxnLst/>
              <a:rect l="l" t="t" r="r" b="b"/>
              <a:pathLst>
                <a:path w="266700" h="342900">
                  <a:moveTo>
                    <a:pt x="266700" y="0"/>
                  </a:moveTo>
                  <a:lnTo>
                    <a:pt x="0" y="0"/>
                  </a:lnTo>
                  <a:lnTo>
                    <a:pt x="0" y="342900"/>
                  </a:lnTo>
                </a:path>
              </a:pathLst>
            </a:custGeom>
            <a:ln w="12700">
              <a:solidFill>
                <a:srgbClr val="106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93900" y="5651500"/>
              <a:ext cx="101600" cy="10160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8039100" y="1155696"/>
            <a:ext cx="1087120" cy="1087120"/>
            <a:chOff x="8039100" y="1155696"/>
            <a:chExt cx="1087120" cy="1087120"/>
          </a:xfrm>
        </p:grpSpPr>
        <p:sp>
          <p:nvSpPr>
            <p:cNvPr id="86" name="object 86"/>
            <p:cNvSpPr/>
            <p:nvPr/>
          </p:nvSpPr>
          <p:spPr>
            <a:xfrm>
              <a:off x="8042275" y="115887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1006221"/>
                  </a:moveTo>
                  <a:lnTo>
                    <a:pt x="0" y="73875"/>
                  </a:lnTo>
                  <a:lnTo>
                    <a:pt x="190" y="72847"/>
                  </a:lnTo>
                  <a:lnTo>
                    <a:pt x="444" y="71818"/>
                  </a:lnTo>
                  <a:lnTo>
                    <a:pt x="558" y="70789"/>
                  </a:lnTo>
                  <a:lnTo>
                    <a:pt x="18853" y="27995"/>
                  </a:lnTo>
                  <a:lnTo>
                    <a:pt x="57988" y="2908"/>
                  </a:lnTo>
                  <a:lnTo>
                    <a:pt x="68567" y="952"/>
                  </a:lnTo>
                  <a:lnTo>
                    <a:pt x="73863" y="0"/>
                  </a:lnTo>
                  <a:lnTo>
                    <a:pt x="1006221" y="0"/>
                  </a:lnTo>
                  <a:lnTo>
                    <a:pt x="1007097" y="190"/>
                  </a:lnTo>
                  <a:lnTo>
                    <a:pt x="1007960" y="457"/>
                  </a:lnTo>
                  <a:lnTo>
                    <a:pt x="1008849" y="533"/>
                  </a:lnTo>
                  <a:lnTo>
                    <a:pt x="1048194" y="15786"/>
                  </a:lnTo>
                  <a:lnTo>
                    <a:pt x="1078308" y="62902"/>
                  </a:lnTo>
                  <a:lnTo>
                    <a:pt x="1080223" y="82550"/>
                  </a:lnTo>
                  <a:lnTo>
                    <a:pt x="1080220" y="133385"/>
                  </a:lnTo>
                  <a:lnTo>
                    <a:pt x="1080216" y="184221"/>
                  </a:lnTo>
                  <a:lnTo>
                    <a:pt x="1080214" y="235057"/>
                  </a:lnTo>
                  <a:lnTo>
                    <a:pt x="1080212" y="285893"/>
                  </a:lnTo>
                  <a:lnTo>
                    <a:pt x="1080210" y="336729"/>
                  </a:lnTo>
                  <a:lnTo>
                    <a:pt x="1080209" y="387565"/>
                  </a:lnTo>
                  <a:lnTo>
                    <a:pt x="1080208" y="438401"/>
                  </a:lnTo>
                  <a:lnTo>
                    <a:pt x="1080208" y="489237"/>
                  </a:lnTo>
                  <a:lnTo>
                    <a:pt x="1080208" y="540073"/>
                  </a:lnTo>
                  <a:lnTo>
                    <a:pt x="1080208" y="590909"/>
                  </a:lnTo>
                  <a:lnTo>
                    <a:pt x="1080208" y="641745"/>
                  </a:lnTo>
                  <a:lnTo>
                    <a:pt x="1080208" y="692581"/>
                  </a:lnTo>
                  <a:lnTo>
                    <a:pt x="1080209" y="743417"/>
                  </a:lnTo>
                  <a:lnTo>
                    <a:pt x="1080209" y="794253"/>
                  </a:lnTo>
                  <a:lnTo>
                    <a:pt x="1080210" y="845089"/>
                  </a:lnTo>
                  <a:lnTo>
                    <a:pt x="1080210" y="895925"/>
                  </a:lnTo>
                  <a:lnTo>
                    <a:pt x="1080211" y="946761"/>
                  </a:lnTo>
                  <a:lnTo>
                    <a:pt x="1080211" y="997597"/>
                  </a:lnTo>
                  <a:lnTo>
                    <a:pt x="1080211" y="998804"/>
                  </a:lnTo>
                  <a:lnTo>
                    <a:pt x="1080223" y="999998"/>
                  </a:lnTo>
                  <a:lnTo>
                    <a:pt x="1071373" y="1037139"/>
                  </a:lnTo>
                  <a:lnTo>
                    <a:pt x="1035170" y="1072348"/>
                  </a:lnTo>
                  <a:lnTo>
                    <a:pt x="997597" y="1080223"/>
                  </a:lnTo>
                  <a:lnTo>
                    <a:pt x="946761" y="1080221"/>
                  </a:lnTo>
                  <a:lnTo>
                    <a:pt x="895925" y="1080220"/>
                  </a:lnTo>
                  <a:lnTo>
                    <a:pt x="845089" y="1080218"/>
                  </a:lnTo>
                  <a:lnTo>
                    <a:pt x="794253" y="1080217"/>
                  </a:lnTo>
                  <a:lnTo>
                    <a:pt x="743417" y="1080215"/>
                  </a:lnTo>
                  <a:lnTo>
                    <a:pt x="692581" y="1080214"/>
                  </a:lnTo>
                  <a:lnTo>
                    <a:pt x="641745" y="1080214"/>
                  </a:lnTo>
                  <a:lnTo>
                    <a:pt x="590909" y="1080213"/>
                  </a:lnTo>
                  <a:lnTo>
                    <a:pt x="540073" y="1080212"/>
                  </a:lnTo>
                  <a:lnTo>
                    <a:pt x="489237" y="1080212"/>
                  </a:lnTo>
                  <a:lnTo>
                    <a:pt x="438401" y="1080211"/>
                  </a:lnTo>
                  <a:lnTo>
                    <a:pt x="387565" y="1080211"/>
                  </a:lnTo>
                  <a:lnTo>
                    <a:pt x="336729" y="1080211"/>
                  </a:lnTo>
                  <a:lnTo>
                    <a:pt x="285893" y="1080211"/>
                  </a:lnTo>
                  <a:lnTo>
                    <a:pt x="235057" y="1080211"/>
                  </a:lnTo>
                  <a:lnTo>
                    <a:pt x="184221" y="1080211"/>
                  </a:lnTo>
                  <a:lnTo>
                    <a:pt x="133385" y="1080211"/>
                  </a:lnTo>
                  <a:lnTo>
                    <a:pt x="82550" y="1080211"/>
                  </a:lnTo>
                  <a:lnTo>
                    <a:pt x="81356" y="1080211"/>
                  </a:lnTo>
                  <a:lnTo>
                    <a:pt x="80149" y="1080249"/>
                  </a:lnTo>
                  <a:lnTo>
                    <a:pt x="78943" y="1080185"/>
                  </a:lnTo>
                  <a:lnTo>
                    <a:pt x="35536" y="1067115"/>
                  </a:lnTo>
                  <a:lnTo>
                    <a:pt x="6540" y="1032281"/>
                  </a:lnTo>
                  <a:lnTo>
                    <a:pt x="955" y="1012912"/>
                  </a:lnTo>
                  <a:lnTo>
                    <a:pt x="0" y="1006221"/>
                  </a:lnTo>
                  <a:close/>
                </a:path>
                <a:path w="1080770" h="1080770">
                  <a:moveTo>
                    <a:pt x="540016" y="35915"/>
                  </a:moveTo>
                  <a:lnTo>
                    <a:pt x="590812" y="35915"/>
                  </a:lnTo>
                  <a:lnTo>
                    <a:pt x="641606" y="35916"/>
                  </a:lnTo>
                  <a:lnTo>
                    <a:pt x="692400" y="35917"/>
                  </a:lnTo>
                  <a:lnTo>
                    <a:pt x="743194" y="35916"/>
                  </a:lnTo>
                  <a:lnTo>
                    <a:pt x="793988" y="35914"/>
                  </a:lnTo>
                  <a:lnTo>
                    <a:pt x="844781" y="35909"/>
                  </a:lnTo>
                  <a:lnTo>
                    <a:pt x="895575" y="35902"/>
                  </a:lnTo>
                  <a:lnTo>
                    <a:pt x="946370" y="35892"/>
                  </a:lnTo>
                  <a:lnTo>
                    <a:pt x="997165" y="35877"/>
                  </a:lnTo>
                  <a:lnTo>
                    <a:pt x="1005707" y="36380"/>
                  </a:lnTo>
                  <a:lnTo>
                    <a:pt x="1039869" y="60428"/>
                  </a:lnTo>
                  <a:lnTo>
                    <a:pt x="1044219" y="79908"/>
                  </a:lnTo>
                  <a:lnTo>
                    <a:pt x="1044181" y="81572"/>
                  </a:lnTo>
                  <a:lnTo>
                    <a:pt x="1044181" y="83223"/>
                  </a:lnTo>
                  <a:lnTo>
                    <a:pt x="1044183" y="133991"/>
                  </a:lnTo>
                  <a:lnTo>
                    <a:pt x="1044184" y="184759"/>
                  </a:lnTo>
                  <a:lnTo>
                    <a:pt x="1044185" y="235527"/>
                  </a:lnTo>
                  <a:lnTo>
                    <a:pt x="1044186" y="286296"/>
                  </a:lnTo>
                  <a:lnTo>
                    <a:pt x="1044187" y="337064"/>
                  </a:lnTo>
                  <a:lnTo>
                    <a:pt x="1044188" y="387832"/>
                  </a:lnTo>
                  <a:lnTo>
                    <a:pt x="1044189" y="438600"/>
                  </a:lnTo>
                  <a:lnTo>
                    <a:pt x="1044190" y="489369"/>
                  </a:lnTo>
                  <a:lnTo>
                    <a:pt x="1044192" y="540137"/>
                  </a:lnTo>
                  <a:lnTo>
                    <a:pt x="1044194" y="590905"/>
                  </a:lnTo>
                  <a:lnTo>
                    <a:pt x="1044196" y="641673"/>
                  </a:lnTo>
                  <a:lnTo>
                    <a:pt x="1044199" y="692442"/>
                  </a:lnTo>
                  <a:lnTo>
                    <a:pt x="1044202" y="743210"/>
                  </a:lnTo>
                  <a:lnTo>
                    <a:pt x="1044206" y="793978"/>
                  </a:lnTo>
                  <a:lnTo>
                    <a:pt x="1044211" y="844746"/>
                  </a:lnTo>
                  <a:lnTo>
                    <a:pt x="1044217" y="895515"/>
                  </a:lnTo>
                  <a:lnTo>
                    <a:pt x="1044224" y="946283"/>
                  </a:lnTo>
                  <a:lnTo>
                    <a:pt x="1044232" y="997051"/>
                  </a:lnTo>
                  <a:lnTo>
                    <a:pt x="1043632" y="1006291"/>
                  </a:lnTo>
                  <a:lnTo>
                    <a:pt x="1018338" y="1040468"/>
                  </a:lnTo>
                  <a:lnTo>
                    <a:pt x="1000163" y="1044206"/>
                  </a:lnTo>
                  <a:lnTo>
                    <a:pt x="998816" y="1044181"/>
                  </a:lnTo>
                  <a:lnTo>
                    <a:pt x="997458" y="1044181"/>
                  </a:lnTo>
                  <a:lnTo>
                    <a:pt x="946640" y="1044181"/>
                  </a:lnTo>
                  <a:lnTo>
                    <a:pt x="895823" y="1044180"/>
                  </a:lnTo>
                  <a:lnTo>
                    <a:pt x="845006" y="1044180"/>
                  </a:lnTo>
                  <a:lnTo>
                    <a:pt x="794188" y="1044180"/>
                  </a:lnTo>
                  <a:lnTo>
                    <a:pt x="743370" y="1044179"/>
                  </a:lnTo>
                  <a:lnTo>
                    <a:pt x="692553" y="1044179"/>
                  </a:lnTo>
                  <a:lnTo>
                    <a:pt x="641735" y="1044180"/>
                  </a:lnTo>
                  <a:lnTo>
                    <a:pt x="590917" y="1044180"/>
                  </a:lnTo>
                  <a:lnTo>
                    <a:pt x="540099" y="1044181"/>
                  </a:lnTo>
                  <a:lnTo>
                    <a:pt x="489281" y="1044182"/>
                  </a:lnTo>
                  <a:lnTo>
                    <a:pt x="438463" y="1044184"/>
                  </a:lnTo>
                  <a:lnTo>
                    <a:pt x="387645" y="1044186"/>
                  </a:lnTo>
                  <a:lnTo>
                    <a:pt x="336827" y="1044190"/>
                  </a:lnTo>
                  <a:lnTo>
                    <a:pt x="286009" y="1044194"/>
                  </a:lnTo>
                  <a:lnTo>
                    <a:pt x="235192" y="1044198"/>
                  </a:lnTo>
                  <a:lnTo>
                    <a:pt x="184374" y="1044204"/>
                  </a:lnTo>
                  <a:lnTo>
                    <a:pt x="133557" y="1044211"/>
                  </a:lnTo>
                  <a:lnTo>
                    <a:pt x="82740" y="1044219"/>
                  </a:lnTo>
                  <a:lnTo>
                    <a:pt x="73724" y="1043628"/>
                  </a:lnTo>
                  <a:lnTo>
                    <a:pt x="39781" y="1018643"/>
                  </a:lnTo>
                  <a:lnTo>
                    <a:pt x="35890" y="999972"/>
                  </a:lnTo>
                  <a:lnTo>
                    <a:pt x="35928" y="998321"/>
                  </a:lnTo>
                  <a:lnTo>
                    <a:pt x="35928" y="996670"/>
                  </a:lnTo>
                  <a:lnTo>
                    <a:pt x="35928" y="945927"/>
                  </a:lnTo>
                  <a:lnTo>
                    <a:pt x="35928" y="895184"/>
                  </a:lnTo>
                  <a:lnTo>
                    <a:pt x="35928" y="844442"/>
                  </a:lnTo>
                  <a:lnTo>
                    <a:pt x="35929" y="793699"/>
                  </a:lnTo>
                  <a:lnTo>
                    <a:pt x="35929" y="742956"/>
                  </a:lnTo>
                  <a:lnTo>
                    <a:pt x="35929" y="692213"/>
                  </a:lnTo>
                  <a:lnTo>
                    <a:pt x="35928" y="641470"/>
                  </a:lnTo>
                  <a:lnTo>
                    <a:pt x="35928" y="590727"/>
                  </a:lnTo>
                  <a:lnTo>
                    <a:pt x="35926" y="539984"/>
                  </a:lnTo>
                  <a:lnTo>
                    <a:pt x="35924" y="489242"/>
                  </a:lnTo>
                  <a:lnTo>
                    <a:pt x="35922" y="438499"/>
                  </a:lnTo>
                  <a:lnTo>
                    <a:pt x="35918" y="387756"/>
                  </a:lnTo>
                  <a:lnTo>
                    <a:pt x="35914" y="337013"/>
                  </a:lnTo>
                  <a:lnTo>
                    <a:pt x="35909" y="286270"/>
                  </a:lnTo>
                  <a:lnTo>
                    <a:pt x="35903" y="235527"/>
                  </a:lnTo>
                  <a:lnTo>
                    <a:pt x="35895" y="184785"/>
                  </a:lnTo>
                  <a:lnTo>
                    <a:pt x="35887" y="134042"/>
                  </a:lnTo>
                  <a:lnTo>
                    <a:pt x="35877" y="83299"/>
                  </a:lnTo>
                  <a:lnTo>
                    <a:pt x="36441" y="74174"/>
                  </a:lnTo>
                  <a:lnTo>
                    <a:pt x="62830" y="39235"/>
                  </a:lnTo>
                  <a:lnTo>
                    <a:pt x="81534" y="35902"/>
                  </a:lnTo>
                  <a:lnTo>
                    <a:pt x="113959" y="35915"/>
                  </a:lnTo>
                  <a:lnTo>
                    <a:pt x="146386" y="35918"/>
                  </a:lnTo>
                  <a:lnTo>
                    <a:pt x="178814" y="35917"/>
                  </a:lnTo>
                  <a:lnTo>
                    <a:pt x="211239" y="35915"/>
                  </a:lnTo>
                  <a:lnTo>
                    <a:pt x="266038" y="35915"/>
                  </a:lnTo>
                  <a:lnTo>
                    <a:pt x="320836" y="35915"/>
                  </a:lnTo>
                  <a:lnTo>
                    <a:pt x="375632" y="35915"/>
                  </a:lnTo>
                  <a:lnTo>
                    <a:pt x="430427" y="35915"/>
                  </a:lnTo>
                  <a:lnTo>
                    <a:pt x="485222" y="35915"/>
                  </a:lnTo>
                  <a:lnTo>
                    <a:pt x="540016" y="35915"/>
                  </a:lnTo>
                  <a:close/>
                </a:path>
                <a:path w="1080770" h="1080770">
                  <a:moveTo>
                    <a:pt x="539864" y="941311"/>
                  </a:moveTo>
                  <a:lnTo>
                    <a:pt x="931672" y="941311"/>
                  </a:lnTo>
                  <a:lnTo>
                    <a:pt x="941298" y="941311"/>
                  </a:lnTo>
                  <a:lnTo>
                    <a:pt x="941298" y="931824"/>
                  </a:lnTo>
                  <a:lnTo>
                    <a:pt x="941298" y="148209"/>
                  </a:lnTo>
                  <a:lnTo>
                    <a:pt x="941298" y="138811"/>
                  </a:lnTo>
                  <a:lnTo>
                    <a:pt x="932053" y="138811"/>
                  </a:lnTo>
                  <a:lnTo>
                    <a:pt x="879810" y="138811"/>
                  </a:lnTo>
                  <a:lnTo>
                    <a:pt x="827568" y="138811"/>
                  </a:lnTo>
                  <a:lnTo>
                    <a:pt x="775326" y="138811"/>
                  </a:lnTo>
                  <a:lnTo>
                    <a:pt x="723084" y="138811"/>
                  </a:lnTo>
                  <a:lnTo>
                    <a:pt x="670842" y="138811"/>
                  </a:lnTo>
                  <a:lnTo>
                    <a:pt x="618601" y="138811"/>
                  </a:lnTo>
                  <a:lnTo>
                    <a:pt x="566359" y="138811"/>
                  </a:lnTo>
                  <a:lnTo>
                    <a:pt x="514118" y="138811"/>
                  </a:lnTo>
                  <a:lnTo>
                    <a:pt x="461876" y="138811"/>
                  </a:lnTo>
                  <a:lnTo>
                    <a:pt x="409635" y="138811"/>
                  </a:lnTo>
                  <a:lnTo>
                    <a:pt x="357393" y="138811"/>
                  </a:lnTo>
                  <a:lnTo>
                    <a:pt x="305151" y="138811"/>
                  </a:lnTo>
                  <a:lnTo>
                    <a:pt x="252909" y="138811"/>
                  </a:lnTo>
                  <a:lnTo>
                    <a:pt x="200667" y="138811"/>
                  </a:lnTo>
                  <a:lnTo>
                    <a:pt x="148424" y="138811"/>
                  </a:lnTo>
                  <a:lnTo>
                    <a:pt x="138811" y="138811"/>
                  </a:lnTo>
                  <a:lnTo>
                    <a:pt x="138811" y="148285"/>
                  </a:lnTo>
                  <a:lnTo>
                    <a:pt x="138811" y="931900"/>
                  </a:lnTo>
                  <a:lnTo>
                    <a:pt x="138811" y="933246"/>
                  </a:lnTo>
                  <a:lnTo>
                    <a:pt x="138912" y="934605"/>
                  </a:lnTo>
                  <a:lnTo>
                    <a:pt x="138798" y="935951"/>
                  </a:lnTo>
                  <a:lnTo>
                    <a:pt x="138506" y="939749"/>
                  </a:lnTo>
                  <a:lnTo>
                    <a:pt x="140068" y="941603"/>
                  </a:lnTo>
                  <a:lnTo>
                    <a:pt x="144005" y="941324"/>
                  </a:lnTo>
                  <a:lnTo>
                    <a:pt x="145796" y="941184"/>
                  </a:lnTo>
                  <a:lnTo>
                    <a:pt x="147599" y="941311"/>
                  </a:lnTo>
                  <a:lnTo>
                    <a:pt x="149402" y="941311"/>
                  </a:lnTo>
                  <a:lnTo>
                    <a:pt x="539864" y="941311"/>
                  </a:lnTo>
                  <a:close/>
                </a:path>
                <a:path w="1080770" h="1080770">
                  <a:moveTo>
                    <a:pt x="539927" y="769607"/>
                  </a:moveTo>
                  <a:lnTo>
                    <a:pt x="539927" y="769607"/>
                  </a:lnTo>
                  <a:lnTo>
                    <a:pt x="278244" y="769607"/>
                  </a:lnTo>
                  <a:lnTo>
                    <a:pt x="276440" y="769556"/>
                  </a:lnTo>
                  <a:lnTo>
                    <a:pt x="274637" y="769569"/>
                  </a:lnTo>
                  <a:lnTo>
                    <a:pt x="272300" y="769594"/>
                  </a:lnTo>
                  <a:lnTo>
                    <a:pt x="270916" y="768642"/>
                  </a:lnTo>
                  <a:lnTo>
                    <a:pt x="270929" y="766140"/>
                  </a:lnTo>
                  <a:lnTo>
                    <a:pt x="270929" y="758786"/>
                  </a:lnTo>
                  <a:lnTo>
                    <a:pt x="270929" y="751433"/>
                  </a:lnTo>
                  <a:lnTo>
                    <a:pt x="270903" y="744067"/>
                  </a:lnTo>
                  <a:lnTo>
                    <a:pt x="270891" y="740829"/>
                  </a:lnTo>
                  <a:lnTo>
                    <a:pt x="273138" y="740537"/>
                  </a:lnTo>
                  <a:lnTo>
                    <a:pt x="275501" y="740524"/>
                  </a:lnTo>
                  <a:lnTo>
                    <a:pt x="283451" y="740473"/>
                  </a:lnTo>
                  <a:lnTo>
                    <a:pt x="291414" y="740333"/>
                  </a:lnTo>
                  <a:lnTo>
                    <a:pt x="299364" y="740537"/>
                  </a:lnTo>
                  <a:lnTo>
                    <a:pt x="303415" y="740638"/>
                  </a:lnTo>
                  <a:lnTo>
                    <a:pt x="305917" y="739330"/>
                  </a:lnTo>
                  <a:lnTo>
                    <a:pt x="308025" y="735685"/>
                  </a:lnTo>
                  <a:lnTo>
                    <a:pt x="334495" y="689996"/>
                  </a:lnTo>
                  <a:lnTo>
                    <a:pt x="360973" y="644312"/>
                  </a:lnTo>
                  <a:lnTo>
                    <a:pt x="387459" y="598633"/>
                  </a:lnTo>
                  <a:lnTo>
                    <a:pt x="413954" y="552959"/>
                  </a:lnTo>
                  <a:lnTo>
                    <a:pt x="440459" y="507291"/>
                  </a:lnTo>
                  <a:lnTo>
                    <a:pt x="466972" y="461628"/>
                  </a:lnTo>
                  <a:lnTo>
                    <a:pt x="493494" y="415970"/>
                  </a:lnTo>
                  <a:lnTo>
                    <a:pt x="520026" y="370319"/>
                  </a:lnTo>
                  <a:lnTo>
                    <a:pt x="522198" y="366585"/>
                  </a:lnTo>
                  <a:lnTo>
                    <a:pt x="522287" y="363842"/>
                  </a:lnTo>
                  <a:lnTo>
                    <a:pt x="519963" y="360146"/>
                  </a:lnTo>
                  <a:lnTo>
                    <a:pt x="515207" y="352369"/>
                  </a:lnTo>
                  <a:lnTo>
                    <a:pt x="510557" y="344525"/>
                  </a:lnTo>
                  <a:lnTo>
                    <a:pt x="505924" y="336672"/>
                  </a:lnTo>
                  <a:lnTo>
                    <a:pt x="501218" y="328866"/>
                  </a:lnTo>
                  <a:lnTo>
                    <a:pt x="499275" y="325691"/>
                  </a:lnTo>
                  <a:lnTo>
                    <a:pt x="499579" y="323938"/>
                  </a:lnTo>
                  <a:lnTo>
                    <a:pt x="502920" y="322160"/>
                  </a:lnTo>
                  <a:lnTo>
                    <a:pt x="508622" y="319138"/>
                  </a:lnTo>
                  <a:lnTo>
                    <a:pt x="514184" y="315874"/>
                  </a:lnTo>
                  <a:lnTo>
                    <a:pt x="519684" y="312483"/>
                  </a:lnTo>
                  <a:lnTo>
                    <a:pt x="522503" y="310743"/>
                  </a:lnTo>
                  <a:lnTo>
                    <a:pt x="524167" y="311238"/>
                  </a:lnTo>
                  <a:lnTo>
                    <a:pt x="525868" y="314007"/>
                  </a:lnTo>
                  <a:lnTo>
                    <a:pt x="529310" y="319646"/>
                  </a:lnTo>
                  <a:lnTo>
                    <a:pt x="533006" y="325120"/>
                  </a:lnTo>
                  <a:lnTo>
                    <a:pt x="536600" y="330669"/>
                  </a:lnTo>
                  <a:lnTo>
                    <a:pt x="540054" y="335978"/>
                  </a:lnTo>
                  <a:lnTo>
                    <a:pt x="543407" y="330847"/>
                  </a:lnTo>
                  <a:lnTo>
                    <a:pt x="547090" y="325183"/>
                  </a:lnTo>
                  <a:lnTo>
                    <a:pt x="550849" y="319570"/>
                  </a:lnTo>
                  <a:lnTo>
                    <a:pt x="554393" y="313817"/>
                  </a:lnTo>
                  <a:lnTo>
                    <a:pt x="555993" y="311226"/>
                  </a:lnTo>
                  <a:lnTo>
                    <a:pt x="557606" y="310743"/>
                  </a:lnTo>
                  <a:lnTo>
                    <a:pt x="560260" y="312356"/>
                  </a:lnTo>
                  <a:lnTo>
                    <a:pt x="565899" y="315785"/>
                  </a:lnTo>
                  <a:lnTo>
                    <a:pt x="571601" y="319125"/>
                  </a:lnTo>
                  <a:lnTo>
                    <a:pt x="577405" y="322262"/>
                  </a:lnTo>
                  <a:lnTo>
                    <a:pt x="580529" y="323951"/>
                  </a:lnTo>
                  <a:lnTo>
                    <a:pt x="580859" y="325691"/>
                  </a:lnTo>
                  <a:lnTo>
                    <a:pt x="579031" y="328676"/>
                  </a:lnTo>
                  <a:lnTo>
                    <a:pt x="574346" y="336503"/>
                  </a:lnTo>
                  <a:lnTo>
                    <a:pt x="569722" y="344365"/>
                  </a:lnTo>
                  <a:lnTo>
                    <a:pt x="565068" y="352205"/>
                  </a:lnTo>
                  <a:lnTo>
                    <a:pt x="560298" y="359968"/>
                  </a:lnTo>
                  <a:lnTo>
                    <a:pt x="557872" y="363804"/>
                  </a:lnTo>
                  <a:lnTo>
                    <a:pt x="557923" y="366623"/>
                  </a:lnTo>
                  <a:lnTo>
                    <a:pt x="587339" y="417195"/>
                  </a:lnTo>
                  <a:lnTo>
                    <a:pt x="614452" y="463855"/>
                  </a:lnTo>
                  <a:lnTo>
                    <a:pt x="641551" y="510524"/>
                  </a:lnTo>
                  <a:lnTo>
                    <a:pt x="668641" y="557199"/>
                  </a:lnTo>
                  <a:lnTo>
                    <a:pt x="695725" y="603878"/>
                  </a:lnTo>
                  <a:lnTo>
                    <a:pt x="722807" y="650557"/>
                  </a:lnTo>
                  <a:lnTo>
                    <a:pt x="735074" y="671681"/>
                  </a:lnTo>
                  <a:lnTo>
                    <a:pt x="747339" y="692808"/>
                  </a:lnTo>
                  <a:lnTo>
                    <a:pt x="759578" y="713952"/>
                  </a:lnTo>
                  <a:lnTo>
                    <a:pt x="771766" y="735126"/>
                  </a:lnTo>
                  <a:lnTo>
                    <a:pt x="773976" y="738987"/>
                  </a:lnTo>
                  <a:lnTo>
                    <a:pt x="776478" y="740752"/>
                  </a:lnTo>
                  <a:lnTo>
                    <a:pt x="781011" y="740562"/>
                  </a:lnTo>
                  <a:lnTo>
                    <a:pt x="788657" y="740244"/>
                  </a:lnTo>
                  <a:lnTo>
                    <a:pt x="796328" y="740575"/>
                  </a:lnTo>
                  <a:lnTo>
                    <a:pt x="803973" y="740460"/>
                  </a:lnTo>
                  <a:lnTo>
                    <a:pt x="807694" y="740410"/>
                  </a:lnTo>
                  <a:lnTo>
                    <a:pt x="809447" y="741654"/>
                  </a:lnTo>
                  <a:lnTo>
                    <a:pt x="809294" y="745693"/>
                  </a:lnTo>
                  <a:lnTo>
                    <a:pt x="809053" y="752284"/>
                  </a:lnTo>
                  <a:lnTo>
                    <a:pt x="809167" y="758901"/>
                  </a:lnTo>
                  <a:lnTo>
                    <a:pt x="809231" y="765505"/>
                  </a:lnTo>
                  <a:lnTo>
                    <a:pt x="809256" y="768324"/>
                  </a:lnTo>
                  <a:lnTo>
                    <a:pt x="808088" y="769683"/>
                  </a:lnTo>
                  <a:lnTo>
                    <a:pt x="805218" y="769581"/>
                  </a:lnTo>
                  <a:lnTo>
                    <a:pt x="803414" y="769518"/>
                  </a:lnTo>
                  <a:lnTo>
                    <a:pt x="801611" y="769607"/>
                  </a:lnTo>
                  <a:lnTo>
                    <a:pt x="799807" y="769607"/>
                  </a:lnTo>
                  <a:lnTo>
                    <a:pt x="747831" y="769607"/>
                  </a:lnTo>
                  <a:lnTo>
                    <a:pt x="695855" y="769607"/>
                  </a:lnTo>
                  <a:lnTo>
                    <a:pt x="643879" y="769607"/>
                  </a:lnTo>
                  <a:lnTo>
                    <a:pt x="591903" y="769607"/>
                  </a:lnTo>
                  <a:lnTo>
                    <a:pt x="539927" y="769607"/>
                  </a:lnTo>
                  <a:close/>
                </a:path>
              </a:pathLst>
            </a:custGeom>
            <a:ln w="63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88552" y="1736797"/>
              <a:ext cx="187350" cy="165727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404600" y="3251200"/>
            <a:ext cx="1020572" cy="13208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0" y="228600"/>
            <a:ext cx="721591" cy="714375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0" y="457200"/>
            <a:ext cx="1422182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3"/>
          </p:nvPr>
        </p:nvSpPr>
        <p:spPr>
          <a:xfrm>
            <a:off x="2870200" y="304800"/>
            <a:ext cx="10363200" cy="7386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Нижним Новгородом</a:t>
            </a:r>
          </a:p>
          <a:p>
            <a:pPr algn="ctr"/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219200"/>
            <a:ext cx="6400800" cy="295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638800"/>
            <a:ext cx="4687048" cy="310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143000"/>
            <a:ext cx="556260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518160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00" y="4114800"/>
            <a:ext cx="4672012" cy="46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00" y="304800"/>
            <a:ext cx="615758" cy="609600"/>
          </a:xfrm>
          <a:prstGeom prst="rect">
            <a:avLst/>
          </a:prstGeom>
        </p:spPr>
      </p:pic>
      <p:pic>
        <p:nvPicPr>
          <p:cNvPr id="12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52600" y="304800"/>
            <a:ext cx="676287" cy="60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0" y="152400"/>
            <a:ext cx="6406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1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22600" y="152400"/>
            <a:ext cx="8262902" cy="7386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Татарстаном</a:t>
            </a:r>
          </a:p>
          <a:p>
            <a:pPr algn="ctr"/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0" y="228600"/>
            <a:ext cx="721591" cy="714375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47800" y="304800"/>
            <a:ext cx="904887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400" y="228600"/>
            <a:ext cx="761999" cy="761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214157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213709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1219200"/>
            <a:ext cx="525780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5087815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5105400"/>
            <a:ext cx="3048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38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1" y="1163364"/>
            <a:ext cx="11681336" cy="798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3"/>
          <p:cNvSpPr>
            <a:spLocks noGrp="1"/>
          </p:cNvSpPr>
          <p:nvPr>
            <p:ph sz="half" idx="3"/>
          </p:nvPr>
        </p:nvSpPr>
        <p:spPr>
          <a:xfrm>
            <a:off x="2870200" y="304800"/>
            <a:ext cx="10363200" cy="7386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Нижний Новгород - Казань</a:t>
            </a:r>
          </a:p>
          <a:p>
            <a:pPr algn="ctr"/>
            <a:endParaRPr lang="ru-RU" sz="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24000" y="228600"/>
            <a:ext cx="828687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233" y="228601"/>
            <a:ext cx="615758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52400"/>
            <a:ext cx="640663" cy="838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" y="990600"/>
            <a:ext cx="691330" cy="685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04800"/>
            <a:ext cx="545484" cy="649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3600" y="7543800"/>
            <a:ext cx="9347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0" y="1143000"/>
            <a:ext cx="1528762" cy="4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8200" y="8534400"/>
            <a:ext cx="2971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ru-RU" sz="2000" dirty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6200" y="152400"/>
            <a:ext cx="13411200" cy="9406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6000" b="1" dirty="0" smtClean="0"/>
              <a:t>БЛАГОДАР</a:t>
            </a:r>
            <a:r>
              <a:rPr lang="ru-RU" sz="6000" b="1" dirty="0" smtClean="0"/>
              <a:t>ИМ</a:t>
            </a:r>
            <a:r>
              <a:rPr sz="6000" b="1" dirty="0" smtClean="0"/>
              <a:t> </a:t>
            </a:r>
            <a:r>
              <a:rPr sz="6000" b="1" dirty="0"/>
              <a:t>ЗА ВНИМАНИЕ!</a:t>
            </a:r>
          </a:p>
        </p:txBody>
      </p:sp>
      <p:sp>
        <p:nvSpPr>
          <p:cNvPr id="11" name="object 11"/>
          <p:cNvSpPr/>
          <p:nvPr/>
        </p:nvSpPr>
        <p:spPr>
          <a:xfrm>
            <a:off x="2044700" y="39899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4700" y="59076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379778"/>
            <a:ext cx="3429000" cy="282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84200" y="7162800"/>
            <a:ext cx="3849131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AUTOMOTOTRAVEL.COM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Arial 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Arial 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  <a:hlinkClick r:id="rId3"/>
              </a:rPr>
              <a:t>https://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  <a:hlinkClick r:id="rId3"/>
              </a:rPr>
              <a:t>t.me/automototourism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Arial 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 pitchFamily="18" charset="0"/>
              <a:ea typeface="+mn-ea"/>
              <a:cs typeface="Arial Black"/>
            </a:endParaRPr>
          </a:p>
        </p:txBody>
      </p:sp>
      <p:sp>
        <p:nvSpPr>
          <p:cNvPr id="22" name="object 31"/>
          <p:cNvSpPr txBox="1"/>
          <p:nvPr/>
        </p:nvSpPr>
        <p:spPr>
          <a:xfrm>
            <a:off x="660400" y="6629400"/>
            <a:ext cx="4648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LOBAREV.SERG@GMAIL.COM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9400" y="4191000"/>
            <a:ext cx="5257800" cy="258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 Black"/>
              </a:rPr>
              <a:t>СЕРГЕЙ ЛОБАРЕВ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45414B"/>
              </a:solidFill>
              <a:effectLst/>
              <a:uLnTx/>
              <a:uFillTx/>
              <a:latin typeface="+mj-lt"/>
              <a:ea typeface="+mn-ea"/>
              <a:cs typeface="Arial 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 Black"/>
              </a:rPr>
              <a:t>Руководитель комитета по вопросам развития устойчивых транспортных систем,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 Black"/>
              </a:rPr>
              <a:t>Президент Общенациональной ассоциации Автомототуризма и караванинга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 pitchFamily="18" charset="0"/>
              <a:ea typeface="+mn-ea"/>
              <a:cs typeface="Arial Black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0" y="8153400"/>
            <a:ext cx="738064" cy="63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600" y="8229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+79859259910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8305800"/>
            <a:ext cx="304800" cy="30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629400"/>
            <a:ext cx="265248" cy="266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7239000"/>
            <a:ext cx="266343" cy="2663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7696200"/>
            <a:ext cx="342900" cy="34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10578" y="8077200"/>
            <a:ext cx="582157" cy="765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85750" y="8229600"/>
            <a:ext cx="614516" cy="60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400" y="8229600"/>
            <a:ext cx="615758" cy="60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371600"/>
            <a:ext cx="2286000" cy="278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6375400" y="4191000"/>
            <a:ext cx="396240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ДЕНИС МАНЬКО</a:t>
            </a:r>
            <a:endParaRPr lang="en-US" sz="2400" b="1" dirty="0">
              <a:latin typeface="Plantagenet Cherokee" panose="02020602070100000000" pitchFamily="18" charset="0"/>
            </a:endParaRPr>
          </a:p>
          <a:p>
            <a:endParaRPr lang="en-US" sz="1050" dirty="0" smtClean="0">
              <a:latin typeface="Plantagenet Cherokee" panose="020206020701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руководителя комитета МТПП по вопросам развития устойчивых транспортных систем, член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правления Общенациональной ассоциации автомототуризма и караванинга (ОААК), руководитель проекта «Развитие объектов придорожного сервиса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79200" y="4191000"/>
            <a:ext cx="4876800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+mj-lt"/>
              </a:rPr>
              <a:t>МИГУНОВ МАКСИМ</a:t>
            </a:r>
          </a:p>
          <a:p>
            <a:endParaRPr lang="en-US" sz="105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+mj-lt"/>
              </a:rPr>
              <a:t>Ч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лен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правления Общенациональной ассоциации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Автомототуризма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и караванинга (ОААК), региональный представитель ассоциации г. Москва, руководитель в TouringCars Russia.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  </a:t>
            </a:r>
            <a:endParaRPr lang="ru-RU" sz="2000" b="1" dirty="0"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0" y="8229600"/>
            <a:ext cx="545484" cy="6491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0" y="1447800"/>
            <a:ext cx="1945036" cy="250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8382000"/>
            <a:ext cx="1223962" cy="3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9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414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414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526</Words>
  <Application>Microsoft Office PowerPoint</Application>
  <PresentationFormat>Произвольный</PresentationFormat>
  <Paragraphs>87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Adobe Kaiti Std R</vt:lpstr>
      <vt:lpstr>Adobe Naskh Medium</vt:lpstr>
      <vt:lpstr>Arial</vt:lpstr>
      <vt:lpstr>Arial Black</vt:lpstr>
      <vt:lpstr>Calibri</vt:lpstr>
      <vt:lpstr>CentSchbkCyrill BT</vt:lpstr>
      <vt:lpstr>Plantagenet Cherokee</vt:lpstr>
      <vt:lpstr>Times New Roman</vt:lpstr>
      <vt:lpstr>Trebuchet MS</vt:lpstr>
      <vt:lpstr>Office Theme</vt:lpstr>
      <vt:lpstr>1_Office Theme</vt:lpstr>
      <vt:lpstr>7_Office Theme</vt:lpstr>
      <vt:lpstr>Презентация PowerPoint</vt:lpstr>
      <vt:lpstr>КОМАНДА</vt:lpstr>
      <vt:lpstr>ЕВРОПЕЙСКАЯ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cp:lastPrinted>2022-02-22T07:04:15Z</cp:lastPrinted>
  <dcterms:created xsi:type="dcterms:W3CDTF">2022-01-14T11:25:18Z</dcterms:created>
  <dcterms:modified xsi:type="dcterms:W3CDTF">2022-05-30T08:29:46Z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2021-12-08T00:00:00Z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2022-01-14T00:00:00Z</vt:filetime>
  </property>
</Properties>
</file>