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embeddedFontLst>
    <p:embeddedFont>
      <p:font typeface="Microsoft YaHei Light" panose="020B0502040204020203" pitchFamily="34" charset="-122"/>
      <p:regular r:id="rId18"/>
    </p:embeddedFont>
    <p:embeddedFont>
      <p:font typeface="Helvetica Neue" panose="02000806000000020004" pitchFamily="2" charset="-52"/>
      <p:regular r:id="rId19"/>
      <p:bold r:id="rId20"/>
      <p:italic r:id="rId21"/>
      <p:boldItalic r:id="rId22"/>
    </p:embeddedFont>
    <p:embeddedFont>
      <p:font typeface="Montserrat" panose="00000500000000000000" pitchFamily="2" charset="-52"/>
      <p:regular r:id="rId23"/>
      <p:bold r:id="rId24"/>
      <p:italic r:id="rId25"/>
      <p:boldItalic r:id="rId26"/>
    </p:embeddedFont>
    <p:embeddedFont>
      <p:font typeface="Quattrocento Sans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846">
          <p15:clr>
            <a:srgbClr val="A4A3A4"/>
          </p15:clr>
        </p15:guide>
        <p15:guide id="2" pos="6834">
          <p15:clr>
            <a:srgbClr val="A4A3A4"/>
          </p15:clr>
        </p15:guide>
        <p15:guide id="3" orient="horz" pos="504">
          <p15:clr>
            <a:srgbClr val="A4A3A4"/>
          </p15:clr>
        </p15:guide>
        <p15:guide id="4" orient="horz" pos="3816">
          <p15:clr>
            <a:srgbClr val="A4A3A4"/>
          </p15:clr>
        </p15:guide>
        <p15:guide id="5" pos="3840">
          <p15:clr>
            <a:srgbClr val="A4A3A4"/>
          </p15:clr>
        </p15:guide>
        <p15:guide id="6" orient="horz" pos="2160">
          <p15:clr>
            <a:srgbClr val="A4A3A4"/>
          </p15:clr>
        </p15:guide>
        <p15:guide id="7" pos="1209">
          <p15:clr>
            <a:srgbClr val="A4A3A4"/>
          </p15:clr>
        </p15:guide>
        <p15:guide id="8" pos="6471">
          <p15:clr>
            <a:srgbClr val="A4A3A4"/>
          </p15:clr>
        </p15:guide>
        <p15:guide id="9" pos="4203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iTha6PW4rv7kTz3qLexB8qPERI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8A22970-566E-442C-8409-BA9F103FEFB4}">
  <a:tblStyle styleId="{78A22970-566E-442C-8409-BA9F103FEFB4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>
        <p:guide pos="846"/>
        <p:guide pos="6834"/>
        <p:guide orient="horz" pos="504"/>
        <p:guide orient="horz" pos="3816"/>
        <p:guide pos="3840"/>
        <p:guide orient="horz" pos="2160"/>
        <p:guide pos="1209"/>
        <p:guide pos="6471"/>
        <p:guide pos="42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3" name="Google Shape;24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8" name="Google Shape;34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1002f2f9d01_2_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9" name="Google Shape;369;g1002f2f9d01_2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6" name="Google Shape;37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1" name="Google Shape;39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2" name="Google Shape;392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3" name="Google Shape;43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4" name="Google Shape;434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-RU"/>
              <a:t>15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1" name="Google Shape;25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2" name="Google Shape;26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8" name="Google Shape;27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9" name="Google Shape;29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4" name="Google Shape;3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0" name="Google Shape;31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1002f2f9d01_2_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3" name="Google Shape;323;g1002f2f9d01_2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1002f2f9d01_2_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3" name="Google Shape;333;g1002f2f9d01_2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slidor.fr/" TargetMode="Externa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slide">
  <p:cSld name="Whit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enu">
  <p:cSld name="Menu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9"/>
          <p:cNvSpPr>
            <a:spLocks noGrp="1"/>
          </p:cNvSpPr>
          <p:nvPr>
            <p:ph type="pic" idx="2"/>
          </p:nvPr>
        </p:nvSpPr>
        <p:spPr>
          <a:xfrm>
            <a:off x="5316538" y="805814"/>
            <a:ext cx="6875462" cy="5246372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enu 2">
  <p:cSld name="Menu 2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0"/>
          <p:cNvSpPr>
            <a:spLocks noGrp="1"/>
          </p:cNvSpPr>
          <p:nvPr>
            <p:ph type="pic" idx="2"/>
          </p:nvPr>
        </p:nvSpPr>
        <p:spPr>
          <a:xfrm>
            <a:off x="3048000" y="3428999"/>
            <a:ext cx="9144000" cy="3428999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folio 1">
  <p:cSld name="Porfolio 1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1"/>
          <p:cNvSpPr>
            <a:spLocks noGrp="1"/>
          </p:cNvSpPr>
          <p:nvPr>
            <p:ph type="pic" idx="2"/>
          </p:nvPr>
        </p:nvSpPr>
        <p:spPr>
          <a:xfrm>
            <a:off x="1083310" y="2034858"/>
            <a:ext cx="4835350" cy="2086864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  <p:sp>
        <p:nvSpPr>
          <p:cNvPr id="76" name="Google Shape;76;p31"/>
          <p:cNvSpPr>
            <a:spLocks noGrp="1"/>
          </p:cNvSpPr>
          <p:nvPr>
            <p:ph type="pic" idx="3"/>
          </p:nvPr>
        </p:nvSpPr>
        <p:spPr>
          <a:xfrm>
            <a:off x="6263180" y="2034858"/>
            <a:ext cx="4845510" cy="2086864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  <p:sp>
        <p:nvSpPr>
          <p:cNvPr id="77" name="Google Shape;77;p31"/>
          <p:cNvSpPr>
            <a:spLocks noGrp="1"/>
          </p:cNvSpPr>
          <p:nvPr>
            <p:ph type="pic" idx="4"/>
          </p:nvPr>
        </p:nvSpPr>
        <p:spPr>
          <a:xfrm>
            <a:off x="6263180" y="4462667"/>
            <a:ext cx="4845510" cy="2086864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  <p:sp>
        <p:nvSpPr>
          <p:cNvPr id="78" name="Google Shape;78;p31"/>
          <p:cNvSpPr>
            <a:spLocks noGrp="1"/>
          </p:cNvSpPr>
          <p:nvPr>
            <p:ph type="pic" idx="5"/>
          </p:nvPr>
        </p:nvSpPr>
        <p:spPr>
          <a:xfrm>
            <a:off x="1083310" y="4462667"/>
            <a:ext cx="4835350" cy="2086864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  <p:sp>
        <p:nvSpPr>
          <p:cNvPr id="79" name="Google Shape;79;p31"/>
          <p:cNvSpPr txBox="1">
            <a:spLocks noGrp="1"/>
          </p:cNvSpPr>
          <p:nvPr>
            <p:ph type="body" idx="1"/>
          </p:nvPr>
        </p:nvSpPr>
        <p:spPr>
          <a:xfrm>
            <a:off x="1083310" y="3154934"/>
            <a:ext cx="4835350" cy="966788"/>
          </a:xfrm>
          <a:prstGeom prst="rect">
            <a:avLst/>
          </a:prstGeom>
          <a:gradFill>
            <a:gsLst>
              <a:gs pos="0">
                <a:srgbClr val="1D1D1D">
                  <a:alpha val="0"/>
                </a:srgbClr>
              </a:gs>
              <a:gs pos="6000">
                <a:srgbClr val="1D1D1D">
                  <a:alpha val="0"/>
                </a:srgbClr>
              </a:gs>
              <a:gs pos="64000">
                <a:srgbClr val="1D1D1D">
                  <a:alpha val="77254"/>
                </a:srgbClr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spcFirstLastPara="1" wrap="square" lIns="360000" tIns="45700" rIns="91425" bIns="25200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31"/>
          <p:cNvSpPr txBox="1">
            <a:spLocks noGrp="1"/>
          </p:cNvSpPr>
          <p:nvPr>
            <p:ph type="body" idx="6"/>
          </p:nvPr>
        </p:nvSpPr>
        <p:spPr>
          <a:xfrm>
            <a:off x="1083310" y="3541587"/>
            <a:ext cx="53323" cy="3952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52000" tIns="45700" rIns="91425" bIns="25200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1"/>
          <p:cNvSpPr txBox="1">
            <a:spLocks noGrp="1"/>
          </p:cNvSpPr>
          <p:nvPr>
            <p:ph type="body" idx="7"/>
          </p:nvPr>
        </p:nvSpPr>
        <p:spPr>
          <a:xfrm>
            <a:off x="6263180" y="3154934"/>
            <a:ext cx="4835350" cy="966788"/>
          </a:xfrm>
          <a:prstGeom prst="rect">
            <a:avLst/>
          </a:prstGeom>
          <a:gradFill>
            <a:gsLst>
              <a:gs pos="0">
                <a:srgbClr val="1D1D1D">
                  <a:alpha val="0"/>
                </a:srgbClr>
              </a:gs>
              <a:gs pos="6000">
                <a:srgbClr val="1D1D1D">
                  <a:alpha val="0"/>
                </a:srgbClr>
              </a:gs>
              <a:gs pos="64000">
                <a:srgbClr val="1D1D1D">
                  <a:alpha val="77254"/>
                </a:srgbClr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spcFirstLastPara="1" wrap="square" lIns="360000" tIns="45700" rIns="91425" bIns="25200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31"/>
          <p:cNvSpPr txBox="1">
            <a:spLocks noGrp="1"/>
          </p:cNvSpPr>
          <p:nvPr>
            <p:ph type="body" idx="8"/>
          </p:nvPr>
        </p:nvSpPr>
        <p:spPr>
          <a:xfrm>
            <a:off x="6263180" y="3541587"/>
            <a:ext cx="53323" cy="3952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52000" tIns="45700" rIns="91425" bIns="25200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1"/>
          <p:cNvSpPr txBox="1">
            <a:spLocks noGrp="1"/>
          </p:cNvSpPr>
          <p:nvPr>
            <p:ph type="body" idx="9"/>
          </p:nvPr>
        </p:nvSpPr>
        <p:spPr>
          <a:xfrm>
            <a:off x="1083310" y="5582743"/>
            <a:ext cx="4835350" cy="966788"/>
          </a:xfrm>
          <a:prstGeom prst="rect">
            <a:avLst/>
          </a:prstGeom>
          <a:gradFill>
            <a:gsLst>
              <a:gs pos="0">
                <a:srgbClr val="1D1D1D">
                  <a:alpha val="0"/>
                </a:srgbClr>
              </a:gs>
              <a:gs pos="6000">
                <a:srgbClr val="1D1D1D">
                  <a:alpha val="0"/>
                </a:srgbClr>
              </a:gs>
              <a:gs pos="64000">
                <a:srgbClr val="1D1D1D">
                  <a:alpha val="77254"/>
                </a:srgbClr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spcFirstLastPara="1" wrap="square" lIns="360000" tIns="45700" rIns="91425" bIns="25200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31"/>
          <p:cNvSpPr txBox="1">
            <a:spLocks noGrp="1"/>
          </p:cNvSpPr>
          <p:nvPr>
            <p:ph type="body" idx="13"/>
          </p:nvPr>
        </p:nvSpPr>
        <p:spPr>
          <a:xfrm>
            <a:off x="1083310" y="5969396"/>
            <a:ext cx="53323" cy="3952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52000" tIns="45700" rIns="91425" bIns="25200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31"/>
          <p:cNvSpPr txBox="1">
            <a:spLocks noGrp="1"/>
          </p:cNvSpPr>
          <p:nvPr>
            <p:ph type="body" idx="14"/>
          </p:nvPr>
        </p:nvSpPr>
        <p:spPr>
          <a:xfrm>
            <a:off x="6263180" y="5582743"/>
            <a:ext cx="4835350" cy="966788"/>
          </a:xfrm>
          <a:prstGeom prst="rect">
            <a:avLst/>
          </a:prstGeom>
          <a:gradFill>
            <a:gsLst>
              <a:gs pos="0">
                <a:srgbClr val="1D1D1D">
                  <a:alpha val="0"/>
                </a:srgbClr>
              </a:gs>
              <a:gs pos="6000">
                <a:srgbClr val="1D1D1D">
                  <a:alpha val="0"/>
                </a:srgbClr>
              </a:gs>
              <a:gs pos="64000">
                <a:srgbClr val="1D1D1D">
                  <a:alpha val="77254"/>
                </a:srgbClr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spcFirstLastPara="1" wrap="square" lIns="360000" tIns="45700" rIns="91425" bIns="25200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31"/>
          <p:cNvSpPr txBox="1">
            <a:spLocks noGrp="1"/>
          </p:cNvSpPr>
          <p:nvPr>
            <p:ph type="body" idx="15"/>
          </p:nvPr>
        </p:nvSpPr>
        <p:spPr>
          <a:xfrm>
            <a:off x="6263180" y="5969396"/>
            <a:ext cx="53323" cy="3952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52000" tIns="45700" rIns="91425" bIns="25200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folio 2">
  <p:cSld name="Portfolio 2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2"/>
          <p:cNvSpPr>
            <a:spLocks noGrp="1"/>
          </p:cNvSpPr>
          <p:nvPr>
            <p:ph type="pic" idx="2"/>
          </p:nvPr>
        </p:nvSpPr>
        <p:spPr>
          <a:xfrm>
            <a:off x="325120" y="2092914"/>
            <a:ext cx="2113280" cy="2086864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  <p:sp>
        <p:nvSpPr>
          <p:cNvPr id="89" name="Google Shape;89;p32"/>
          <p:cNvSpPr>
            <a:spLocks noGrp="1"/>
          </p:cNvSpPr>
          <p:nvPr>
            <p:ph type="pic" idx="3"/>
          </p:nvPr>
        </p:nvSpPr>
        <p:spPr>
          <a:xfrm>
            <a:off x="2682240" y="2092914"/>
            <a:ext cx="2113280" cy="2086864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  <p:sp>
        <p:nvSpPr>
          <p:cNvPr id="90" name="Google Shape;90;p32"/>
          <p:cNvSpPr>
            <a:spLocks noGrp="1"/>
          </p:cNvSpPr>
          <p:nvPr>
            <p:ph type="pic" idx="4"/>
          </p:nvPr>
        </p:nvSpPr>
        <p:spPr>
          <a:xfrm>
            <a:off x="5039360" y="2092914"/>
            <a:ext cx="2113280" cy="2086864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  <p:sp>
        <p:nvSpPr>
          <p:cNvPr id="91" name="Google Shape;91;p32"/>
          <p:cNvSpPr>
            <a:spLocks noGrp="1"/>
          </p:cNvSpPr>
          <p:nvPr>
            <p:ph type="pic" idx="5"/>
          </p:nvPr>
        </p:nvSpPr>
        <p:spPr>
          <a:xfrm>
            <a:off x="7396480" y="2092914"/>
            <a:ext cx="2113280" cy="2086864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  <p:sp>
        <p:nvSpPr>
          <p:cNvPr id="92" name="Google Shape;92;p32"/>
          <p:cNvSpPr>
            <a:spLocks noGrp="1"/>
          </p:cNvSpPr>
          <p:nvPr>
            <p:ph type="pic" idx="6"/>
          </p:nvPr>
        </p:nvSpPr>
        <p:spPr>
          <a:xfrm>
            <a:off x="9753600" y="2092914"/>
            <a:ext cx="2113280" cy="2086864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  <p:sp>
        <p:nvSpPr>
          <p:cNvPr id="93" name="Google Shape;93;p32"/>
          <p:cNvSpPr>
            <a:spLocks noGrp="1"/>
          </p:cNvSpPr>
          <p:nvPr>
            <p:ph type="pic" idx="7"/>
          </p:nvPr>
        </p:nvSpPr>
        <p:spPr>
          <a:xfrm>
            <a:off x="325120" y="4431823"/>
            <a:ext cx="2113280" cy="2086864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  <p:sp>
        <p:nvSpPr>
          <p:cNvPr id="94" name="Google Shape;94;p32"/>
          <p:cNvSpPr>
            <a:spLocks noGrp="1"/>
          </p:cNvSpPr>
          <p:nvPr>
            <p:ph type="pic" idx="8"/>
          </p:nvPr>
        </p:nvSpPr>
        <p:spPr>
          <a:xfrm>
            <a:off x="2682240" y="4431823"/>
            <a:ext cx="2113280" cy="2086864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  <p:sp>
        <p:nvSpPr>
          <p:cNvPr id="95" name="Google Shape;95;p32"/>
          <p:cNvSpPr>
            <a:spLocks noGrp="1"/>
          </p:cNvSpPr>
          <p:nvPr>
            <p:ph type="pic" idx="9"/>
          </p:nvPr>
        </p:nvSpPr>
        <p:spPr>
          <a:xfrm>
            <a:off x="5039360" y="4431823"/>
            <a:ext cx="2113280" cy="2086864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  <p:sp>
        <p:nvSpPr>
          <p:cNvPr id="96" name="Google Shape;96;p32"/>
          <p:cNvSpPr>
            <a:spLocks noGrp="1"/>
          </p:cNvSpPr>
          <p:nvPr>
            <p:ph type="pic" idx="13"/>
          </p:nvPr>
        </p:nvSpPr>
        <p:spPr>
          <a:xfrm>
            <a:off x="7396480" y="4431823"/>
            <a:ext cx="2113280" cy="2086864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  <p:sp>
        <p:nvSpPr>
          <p:cNvPr id="97" name="Google Shape;97;p32"/>
          <p:cNvSpPr>
            <a:spLocks noGrp="1"/>
          </p:cNvSpPr>
          <p:nvPr>
            <p:ph type="pic" idx="14"/>
          </p:nvPr>
        </p:nvSpPr>
        <p:spPr>
          <a:xfrm>
            <a:off x="9753600" y="4431823"/>
            <a:ext cx="2113280" cy="2086864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  <p:sp>
        <p:nvSpPr>
          <p:cNvPr id="98" name="Google Shape;98;p32"/>
          <p:cNvSpPr txBox="1">
            <a:spLocks noGrp="1"/>
          </p:cNvSpPr>
          <p:nvPr>
            <p:ph type="body" idx="1"/>
          </p:nvPr>
        </p:nvSpPr>
        <p:spPr>
          <a:xfrm>
            <a:off x="325119" y="3212990"/>
            <a:ext cx="2113279" cy="966788"/>
          </a:xfrm>
          <a:prstGeom prst="rect">
            <a:avLst/>
          </a:prstGeom>
          <a:gradFill>
            <a:gsLst>
              <a:gs pos="0">
                <a:srgbClr val="1D1D1D">
                  <a:alpha val="0"/>
                </a:srgbClr>
              </a:gs>
              <a:gs pos="6000">
                <a:srgbClr val="1D1D1D">
                  <a:alpha val="0"/>
                </a:srgbClr>
              </a:gs>
              <a:gs pos="64000">
                <a:srgbClr val="1D1D1D">
                  <a:alpha val="77254"/>
                </a:srgbClr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spcFirstLastPara="1" wrap="square" lIns="252000" tIns="45700" rIns="91425" bIns="25200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32"/>
          <p:cNvSpPr txBox="1">
            <a:spLocks noGrp="1"/>
          </p:cNvSpPr>
          <p:nvPr>
            <p:ph type="body" idx="15"/>
          </p:nvPr>
        </p:nvSpPr>
        <p:spPr>
          <a:xfrm>
            <a:off x="325120" y="3648808"/>
            <a:ext cx="45719" cy="3253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52000" tIns="45700" rIns="91425" bIns="25200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32"/>
          <p:cNvSpPr txBox="1">
            <a:spLocks noGrp="1"/>
          </p:cNvSpPr>
          <p:nvPr>
            <p:ph type="body" idx="16"/>
          </p:nvPr>
        </p:nvSpPr>
        <p:spPr>
          <a:xfrm>
            <a:off x="2682238" y="3212990"/>
            <a:ext cx="2113279" cy="966788"/>
          </a:xfrm>
          <a:prstGeom prst="rect">
            <a:avLst/>
          </a:prstGeom>
          <a:gradFill>
            <a:gsLst>
              <a:gs pos="0">
                <a:srgbClr val="1D1D1D">
                  <a:alpha val="0"/>
                </a:srgbClr>
              </a:gs>
              <a:gs pos="6000">
                <a:srgbClr val="1D1D1D">
                  <a:alpha val="0"/>
                </a:srgbClr>
              </a:gs>
              <a:gs pos="64000">
                <a:srgbClr val="1D1D1D">
                  <a:alpha val="77254"/>
                </a:srgbClr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spcFirstLastPara="1" wrap="square" lIns="252000" tIns="45700" rIns="91425" bIns="25200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32"/>
          <p:cNvSpPr txBox="1">
            <a:spLocks noGrp="1"/>
          </p:cNvSpPr>
          <p:nvPr>
            <p:ph type="body" idx="17"/>
          </p:nvPr>
        </p:nvSpPr>
        <p:spPr>
          <a:xfrm>
            <a:off x="2682239" y="3648808"/>
            <a:ext cx="45719" cy="3253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52000" tIns="45700" rIns="91425" bIns="25200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32"/>
          <p:cNvSpPr txBox="1">
            <a:spLocks noGrp="1"/>
          </p:cNvSpPr>
          <p:nvPr>
            <p:ph type="body" idx="18"/>
          </p:nvPr>
        </p:nvSpPr>
        <p:spPr>
          <a:xfrm>
            <a:off x="5039355" y="3212990"/>
            <a:ext cx="2113279" cy="966788"/>
          </a:xfrm>
          <a:prstGeom prst="rect">
            <a:avLst/>
          </a:prstGeom>
          <a:gradFill>
            <a:gsLst>
              <a:gs pos="0">
                <a:srgbClr val="1D1D1D">
                  <a:alpha val="0"/>
                </a:srgbClr>
              </a:gs>
              <a:gs pos="6000">
                <a:srgbClr val="1D1D1D">
                  <a:alpha val="0"/>
                </a:srgbClr>
              </a:gs>
              <a:gs pos="64000">
                <a:srgbClr val="1D1D1D">
                  <a:alpha val="77254"/>
                </a:srgbClr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spcFirstLastPara="1" wrap="square" lIns="252000" tIns="45700" rIns="91425" bIns="25200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32"/>
          <p:cNvSpPr txBox="1">
            <a:spLocks noGrp="1"/>
          </p:cNvSpPr>
          <p:nvPr>
            <p:ph type="body" idx="19"/>
          </p:nvPr>
        </p:nvSpPr>
        <p:spPr>
          <a:xfrm>
            <a:off x="5039356" y="3648808"/>
            <a:ext cx="45719" cy="3253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52000" tIns="45700" rIns="91425" bIns="25200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32"/>
          <p:cNvSpPr txBox="1">
            <a:spLocks noGrp="1"/>
          </p:cNvSpPr>
          <p:nvPr>
            <p:ph type="body" idx="20"/>
          </p:nvPr>
        </p:nvSpPr>
        <p:spPr>
          <a:xfrm>
            <a:off x="7396469" y="3212990"/>
            <a:ext cx="2113279" cy="966788"/>
          </a:xfrm>
          <a:prstGeom prst="rect">
            <a:avLst/>
          </a:prstGeom>
          <a:gradFill>
            <a:gsLst>
              <a:gs pos="0">
                <a:srgbClr val="1D1D1D">
                  <a:alpha val="0"/>
                </a:srgbClr>
              </a:gs>
              <a:gs pos="6000">
                <a:srgbClr val="1D1D1D">
                  <a:alpha val="0"/>
                </a:srgbClr>
              </a:gs>
              <a:gs pos="64000">
                <a:srgbClr val="1D1D1D">
                  <a:alpha val="77254"/>
                </a:srgbClr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spcFirstLastPara="1" wrap="square" lIns="252000" tIns="45700" rIns="91425" bIns="25200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32"/>
          <p:cNvSpPr txBox="1">
            <a:spLocks noGrp="1"/>
          </p:cNvSpPr>
          <p:nvPr>
            <p:ph type="body" idx="21"/>
          </p:nvPr>
        </p:nvSpPr>
        <p:spPr>
          <a:xfrm>
            <a:off x="7396470" y="3648808"/>
            <a:ext cx="45719" cy="3253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52000" tIns="45700" rIns="91425" bIns="25200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32"/>
          <p:cNvSpPr txBox="1">
            <a:spLocks noGrp="1"/>
          </p:cNvSpPr>
          <p:nvPr>
            <p:ph type="body" idx="22"/>
          </p:nvPr>
        </p:nvSpPr>
        <p:spPr>
          <a:xfrm>
            <a:off x="9753586" y="3212990"/>
            <a:ext cx="2113279" cy="966788"/>
          </a:xfrm>
          <a:prstGeom prst="rect">
            <a:avLst/>
          </a:prstGeom>
          <a:gradFill>
            <a:gsLst>
              <a:gs pos="0">
                <a:srgbClr val="1D1D1D">
                  <a:alpha val="0"/>
                </a:srgbClr>
              </a:gs>
              <a:gs pos="6000">
                <a:srgbClr val="1D1D1D">
                  <a:alpha val="0"/>
                </a:srgbClr>
              </a:gs>
              <a:gs pos="64000">
                <a:srgbClr val="1D1D1D">
                  <a:alpha val="77254"/>
                </a:srgbClr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spcFirstLastPara="1" wrap="square" lIns="252000" tIns="45700" rIns="91425" bIns="25200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32"/>
          <p:cNvSpPr txBox="1">
            <a:spLocks noGrp="1"/>
          </p:cNvSpPr>
          <p:nvPr>
            <p:ph type="body" idx="23"/>
          </p:nvPr>
        </p:nvSpPr>
        <p:spPr>
          <a:xfrm>
            <a:off x="9753587" y="3648808"/>
            <a:ext cx="45719" cy="3253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52000" tIns="45700" rIns="91425" bIns="25200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32"/>
          <p:cNvSpPr txBox="1">
            <a:spLocks noGrp="1"/>
          </p:cNvSpPr>
          <p:nvPr>
            <p:ph type="body" idx="24"/>
          </p:nvPr>
        </p:nvSpPr>
        <p:spPr>
          <a:xfrm>
            <a:off x="325119" y="5551899"/>
            <a:ext cx="2113279" cy="966788"/>
          </a:xfrm>
          <a:prstGeom prst="rect">
            <a:avLst/>
          </a:prstGeom>
          <a:gradFill>
            <a:gsLst>
              <a:gs pos="0">
                <a:srgbClr val="1D1D1D">
                  <a:alpha val="0"/>
                </a:srgbClr>
              </a:gs>
              <a:gs pos="6000">
                <a:srgbClr val="1D1D1D">
                  <a:alpha val="0"/>
                </a:srgbClr>
              </a:gs>
              <a:gs pos="64000">
                <a:srgbClr val="1D1D1D">
                  <a:alpha val="77254"/>
                </a:srgbClr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spcFirstLastPara="1" wrap="square" lIns="252000" tIns="45700" rIns="91425" bIns="25200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32"/>
          <p:cNvSpPr txBox="1">
            <a:spLocks noGrp="1"/>
          </p:cNvSpPr>
          <p:nvPr>
            <p:ph type="body" idx="25"/>
          </p:nvPr>
        </p:nvSpPr>
        <p:spPr>
          <a:xfrm>
            <a:off x="325120" y="5987717"/>
            <a:ext cx="45719" cy="3253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52000" tIns="45700" rIns="91425" bIns="25200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32"/>
          <p:cNvSpPr txBox="1">
            <a:spLocks noGrp="1"/>
          </p:cNvSpPr>
          <p:nvPr>
            <p:ph type="body" idx="26"/>
          </p:nvPr>
        </p:nvSpPr>
        <p:spPr>
          <a:xfrm>
            <a:off x="2682238" y="5551899"/>
            <a:ext cx="2113279" cy="966788"/>
          </a:xfrm>
          <a:prstGeom prst="rect">
            <a:avLst/>
          </a:prstGeom>
          <a:gradFill>
            <a:gsLst>
              <a:gs pos="0">
                <a:srgbClr val="1D1D1D">
                  <a:alpha val="0"/>
                </a:srgbClr>
              </a:gs>
              <a:gs pos="6000">
                <a:srgbClr val="1D1D1D">
                  <a:alpha val="0"/>
                </a:srgbClr>
              </a:gs>
              <a:gs pos="64000">
                <a:srgbClr val="1D1D1D">
                  <a:alpha val="77254"/>
                </a:srgbClr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spcFirstLastPara="1" wrap="square" lIns="252000" tIns="45700" rIns="91425" bIns="25200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32"/>
          <p:cNvSpPr txBox="1">
            <a:spLocks noGrp="1"/>
          </p:cNvSpPr>
          <p:nvPr>
            <p:ph type="body" idx="27"/>
          </p:nvPr>
        </p:nvSpPr>
        <p:spPr>
          <a:xfrm>
            <a:off x="2682239" y="5987717"/>
            <a:ext cx="45719" cy="3253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52000" tIns="45700" rIns="91425" bIns="25200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32"/>
          <p:cNvSpPr txBox="1">
            <a:spLocks noGrp="1"/>
          </p:cNvSpPr>
          <p:nvPr>
            <p:ph type="body" idx="28"/>
          </p:nvPr>
        </p:nvSpPr>
        <p:spPr>
          <a:xfrm>
            <a:off x="5039355" y="5551899"/>
            <a:ext cx="2113279" cy="966788"/>
          </a:xfrm>
          <a:prstGeom prst="rect">
            <a:avLst/>
          </a:prstGeom>
          <a:gradFill>
            <a:gsLst>
              <a:gs pos="0">
                <a:srgbClr val="1D1D1D">
                  <a:alpha val="0"/>
                </a:srgbClr>
              </a:gs>
              <a:gs pos="6000">
                <a:srgbClr val="1D1D1D">
                  <a:alpha val="0"/>
                </a:srgbClr>
              </a:gs>
              <a:gs pos="64000">
                <a:srgbClr val="1D1D1D">
                  <a:alpha val="77254"/>
                </a:srgbClr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spcFirstLastPara="1" wrap="square" lIns="252000" tIns="45700" rIns="91425" bIns="25200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32"/>
          <p:cNvSpPr txBox="1">
            <a:spLocks noGrp="1"/>
          </p:cNvSpPr>
          <p:nvPr>
            <p:ph type="body" idx="29"/>
          </p:nvPr>
        </p:nvSpPr>
        <p:spPr>
          <a:xfrm>
            <a:off x="5039356" y="5987717"/>
            <a:ext cx="45719" cy="3253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52000" tIns="45700" rIns="91425" bIns="25200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32"/>
          <p:cNvSpPr txBox="1">
            <a:spLocks noGrp="1"/>
          </p:cNvSpPr>
          <p:nvPr>
            <p:ph type="body" idx="30"/>
          </p:nvPr>
        </p:nvSpPr>
        <p:spPr>
          <a:xfrm>
            <a:off x="7396469" y="5551899"/>
            <a:ext cx="2113279" cy="966788"/>
          </a:xfrm>
          <a:prstGeom prst="rect">
            <a:avLst/>
          </a:prstGeom>
          <a:gradFill>
            <a:gsLst>
              <a:gs pos="0">
                <a:srgbClr val="1D1D1D">
                  <a:alpha val="0"/>
                </a:srgbClr>
              </a:gs>
              <a:gs pos="6000">
                <a:srgbClr val="1D1D1D">
                  <a:alpha val="0"/>
                </a:srgbClr>
              </a:gs>
              <a:gs pos="64000">
                <a:srgbClr val="1D1D1D">
                  <a:alpha val="77254"/>
                </a:srgbClr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spcFirstLastPara="1" wrap="square" lIns="252000" tIns="45700" rIns="91425" bIns="25200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32"/>
          <p:cNvSpPr txBox="1">
            <a:spLocks noGrp="1"/>
          </p:cNvSpPr>
          <p:nvPr>
            <p:ph type="body" idx="31"/>
          </p:nvPr>
        </p:nvSpPr>
        <p:spPr>
          <a:xfrm>
            <a:off x="7396470" y="5987717"/>
            <a:ext cx="45719" cy="3253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52000" tIns="45700" rIns="91425" bIns="25200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32"/>
          <p:cNvSpPr txBox="1">
            <a:spLocks noGrp="1"/>
          </p:cNvSpPr>
          <p:nvPr>
            <p:ph type="body" idx="32"/>
          </p:nvPr>
        </p:nvSpPr>
        <p:spPr>
          <a:xfrm>
            <a:off x="9753586" y="5551899"/>
            <a:ext cx="2113279" cy="966788"/>
          </a:xfrm>
          <a:prstGeom prst="rect">
            <a:avLst/>
          </a:prstGeom>
          <a:gradFill>
            <a:gsLst>
              <a:gs pos="0">
                <a:srgbClr val="1D1D1D">
                  <a:alpha val="0"/>
                </a:srgbClr>
              </a:gs>
              <a:gs pos="6000">
                <a:srgbClr val="1D1D1D">
                  <a:alpha val="0"/>
                </a:srgbClr>
              </a:gs>
              <a:gs pos="64000">
                <a:srgbClr val="1D1D1D">
                  <a:alpha val="77254"/>
                </a:srgbClr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spcFirstLastPara="1" wrap="square" lIns="252000" tIns="45700" rIns="91425" bIns="25200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32"/>
          <p:cNvSpPr txBox="1">
            <a:spLocks noGrp="1"/>
          </p:cNvSpPr>
          <p:nvPr>
            <p:ph type="body" idx="33"/>
          </p:nvPr>
        </p:nvSpPr>
        <p:spPr>
          <a:xfrm>
            <a:off x="9753587" y="5987717"/>
            <a:ext cx="45719" cy="3253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52000" tIns="45700" rIns="91425" bIns="25200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 1">
  <p:cSld name="Team 1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3"/>
          <p:cNvSpPr>
            <a:spLocks noGrp="1"/>
          </p:cNvSpPr>
          <p:nvPr>
            <p:ph type="pic" idx="2"/>
          </p:nvPr>
        </p:nvSpPr>
        <p:spPr>
          <a:xfrm>
            <a:off x="3903992" y="2612615"/>
            <a:ext cx="1864997" cy="1866477"/>
          </a:xfrm>
          <a:prstGeom prst="ellipse">
            <a:avLst/>
          </a:prstGeom>
          <a:solidFill>
            <a:schemeClr val="dk1"/>
          </a:solidFill>
          <a:ln>
            <a:noFill/>
          </a:ln>
        </p:spPr>
      </p:sp>
      <p:sp>
        <p:nvSpPr>
          <p:cNvPr id="120" name="Google Shape;120;p33"/>
          <p:cNvSpPr>
            <a:spLocks noGrp="1"/>
          </p:cNvSpPr>
          <p:nvPr>
            <p:ph type="pic" idx="3"/>
          </p:nvPr>
        </p:nvSpPr>
        <p:spPr>
          <a:xfrm>
            <a:off x="6443986" y="2621323"/>
            <a:ext cx="1864997" cy="1866477"/>
          </a:xfrm>
          <a:prstGeom prst="ellipse">
            <a:avLst/>
          </a:prstGeom>
          <a:solidFill>
            <a:schemeClr val="dk1"/>
          </a:solidFill>
          <a:ln>
            <a:noFill/>
          </a:ln>
        </p:spPr>
      </p:sp>
      <p:sp>
        <p:nvSpPr>
          <p:cNvPr id="121" name="Google Shape;121;p33"/>
          <p:cNvSpPr>
            <a:spLocks noGrp="1"/>
          </p:cNvSpPr>
          <p:nvPr>
            <p:ph type="pic" idx="4"/>
          </p:nvPr>
        </p:nvSpPr>
        <p:spPr>
          <a:xfrm>
            <a:off x="8983978" y="2612615"/>
            <a:ext cx="1864997" cy="1866477"/>
          </a:xfrm>
          <a:prstGeom prst="ellipse">
            <a:avLst/>
          </a:prstGeom>
          <a:solidFill>
            <a:schemeClr val="dk1"/>
          </a:solidFill>
          <a:ln>
            <a:noFill/>
          </a:ln>
        </p:spPr>
      </p:sp>
      <p:sp>
        <p:nvSpPr>
          <p:cNvPr id="122" name="Google Shape;122;p33"/>
          <p:cNvSpPr>
            <a:spLocks noGrp="1"/>
          </p:cNvSpPr>
          <p:nvPr>
            <p:ph type="pic" idx="5"/>
          </p:nvPr>
        </p:nvSpPr>
        <p:spPr>
          <a:xfrm>
            <a:off x="1364002" y="2612615"/>
            <a:ext cx="1864997" cy="1866477"/>
          </a:xfrm>
          <a:prstGeom prst="ellipse">
            <a:avLst/>
          </a:prstGeom>
          <a:solidFill>
            <a:schemeClr val="dk1"/>
          </a:solidFill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 3">
  <p:cSld name="Team 3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4"/>
          <p:cNvSpPr>
            <a:spLocks noGrp="1"/>
          </p:cNvSpPr>
          <p:nvPr>
            <p:ph type="pic" idx="2"/>
          </p:nvPr>
        </p:nvSpPr>
        <p:spPr>
          <a:xfrm>
            <a:off x="1343505" y="1125405"/>
            <a:ext cx="537516" cy="536970"/>
          </a:xfrm>
          <a:prstGeom prst="ellipse">
            <a:avLst/>
          </a:prstGeom>
          <a:solidFill>
            <a:schemeClr val="dk1"/>
          </a:solidFill>
          <a:ln>
            <a:noFill/>
          </a:ln>
        </p:spPr>
      </p:sp>
      <p:sp>
        <p:nvSpPr>
          <p:cNvPr id="125" name="Google Shape;125;p34"/>
          <p:cNvSpPr>
            <a:spLocks noGrp="1"/>
          </p:cNvSpPr>
          <p:nvPr>
            <p:ph type="pic" idx="3"/>
          </p:nvPr>
        </p:nvSpPr>
        <p:spPr>
          <a:xfrm>
            <a:off x="3783307" y="1125405"/>
            <a:ext cx="537516" cy="536970"/>
          </a:xfrm>
          <a:prstGeom prst="ellipse">
            <a:avLst/>
          </a:prstGeom>
          <a:solidFill>
            <a:schemeClr val="dk1"/>
          </a:solidFill>
          <a:ln>
            <a:noFill/>
          </a:ln>
        </p:spPr>
      </p:sp>
      <p:sp>
        <p:nvSpPr>
          <p:cNvPr id="126" name="Google Shape;126;p34"/>
          <p:cNvSpPr>
            <a:spLocks noGrp="1"/>
          </p:cNvSpPr>
          <p:nvPr>
            <p:ph type="pic" idx="4"/>
          </p:nvPr>
        </p:nvSpPr>
        <p:spPr>
          <a:xfrm>
            <a:off x="6223109" y="1125405"/>
            <a:ext cx="537516" cy="536970"/>
          </a:xfrm>
          <a:prstGeom prst="ellipse">
            <a:avLst/>
          </a:prstGeom>
          <a:solidFill>
            <a:schemeClr val="dk1"/>
          </a:solidFill>
          <a:ln>
            <a:noFill/>
          </a:ln>
        </p:spPr>
      </p:sp>
      <p:sp>
        <p:nvSpPr>
          <p:cNvPr id="127" name="Google Shape;127;p34"/>
          <p:cNvSpPr>
            <a:spLocks noGrp="1"/>
          </p:cNvSpPr>
          <p:nvPr>
            <p:ph type="pic" idx="5"/>
          </p:nvPr>
        </p:nvSpPr>
        <p:spPr>
          <a:xfrm>
            <a:off x="8662910" y="1125405"/>
            <a:ext cx="537516" cy="536970"/>
          </a:xfrm>
          <a:prstGeom prst="ellipse">
            <a:avLst/>
          </a:prstGeom>
          <a:solidFill>
            <a:schemeClr val="dk1"/>
          </a:solidFill>
          <a:ln>
            <a:noFill/>
          </a:ln>
        </p:spPr>
      </p:sp>
      <p:sp>
        <p:nvSpPr>
          <p:cNvPr id="128" name="Google Shape;128;p34"/>
          <p:cNvSpPr>
            <a:spLocks noGrp="1"/>
          </p:cNvSpPr>
          <p:nvPr>
            <p:ph type="pic" idx="6"/>
          </p:nvPr>
        </p:nvSpPr>
        <p:spPr>
          <a:xfrm>
            <a:off x="1343505" y="2156312"/>
            <a:ext cx="537516" cy="536970"/>
          </a:xfrm>
          <a:prstGeom prst="ellipse">
            <a:avLst/>
          </a:prstGeom>
          <a:solidFill>
            <a:schemeClr val="dk1"/>
          </a:solidFill>
          <a:ln>
            <a:noFill/>
          </a:ln>
        </p:spPr>
      </p:sp>
      <p:sp>
        <p:nvSpPr>
          <p:cNvPr id="129" name="Google Shape;129;p34"/>
          <p:cNvSpPr>
            <a:spLocks noGrp="1"/>
          </p:cNvSpPr>
          <p:nvPr>
            <p:ph type="pic" idx="7"/>
          </p:nvPr>
        </p:nvSpPr>
        <p:spPr>
          <a:xfrm>
            <a:off x="3783307" y="2156312"/>
            <a:ext cx="537516" cy="536970"/>
          </a:xfrm>
          <a:prstGeom prst="ellipse">
            <a:avLst/>
          </a:prstGeom>
          <a:solidFill>
            <a:schemeClr val="dk1"/>
          </a:solidFill>
          <a:ln>
            <a:noFill/>
          </a:ln>
        </p:spPr>
      </p:sp>
      <p:sp>
        <p:nvSpPr>
          <p:cNvPr id="130" name="Google Shape;130;p34"/>
          <p:cNvSpPr>
            <a:spLocks noGrp="1"/>
          </p:cNvSpPr>
          <p:nvPr>
            <p:ph type="pic" idx="8"/>
          </p:nvPr>
        </p:nvSpPr>
        <p:spPr>
          <a:xfrm>
            <a:off x="6223109" y="2156312"/>
            <a:ext cx="537516" cy="536970"/>
          </a:xfrm>
          <a:prstGeom prst="ellipse">
            <a:avLst/>
          </a:prstGeom>
          <a:solidFill>
            <a:schemeClr val="dk1"/>
          </a:solidFill>
          <a:ln>
            <a:noFill/>
          </a:ln>
        </p:spPr>
      </p:sp>
      <p:sp>
        <p:nvSpPr>
          <p:cNvPr id="131" name="Google Shape;131;p34"/>
          <p:cNvSpPr>
            <a:spLocks noGrp="1"/>
          </p:cNvSpPr>
          <p:nvPr>
            <p:ph type="pic" idx="9"/>
          </p:nvPr>
        </p:nvSpPr>
        <p:spPr>
          <a:xfrm>
            <a:off x="8662910" y="2156312"/>
            <a:ext cx="537516" cy="536970"/>
          </a:xfrm>
          <a:prstGeom prst="ellipse">
            <a:avLst/>
          </a:prstGeom>
          <a:solidFill>
            <a:schemeClr val="dk1"/>
          </a:solidFill>
          <a:ln>
            <a:noFill/>
          </a:ln>
        </p:spPr>
      </p:sp>
      <p:sp>
        <p:nvSpPr>
          <p:cNvPr id="132" name="Google Shape;132;p34"/>
          <p:cNvSpPr>
            <a:spLocks noGrp="1"/>
          </p:cNvSpPr>
          <p:nvPr>
            <p:ph type="pic" idx="13"/>
          </p:nvPr>
        </p:nvSpPr>
        <p:spPr>
          <a:xfrm>
            <a:off x="1343505" y="3201485"/>
            <a:ext cx="537516" cy="536970"/>
          </a:xfrm>
          <a:prstGeom prst="ellipse">
            <a:avLst/>
          </a:prstGeom>
          <a:solidFill>
            <a:schemeClr val="dk1"/>
          </a:solidFill>
          <a:ln>
            <a:noFill/>
          </a:ln>
        </p:spPr>
      </p:sp>
      <p:sp>
        <p:nvSpPr>
          <p:cNvPr id="133" name="Google Shape;133;p34"/>
          <p:cNvSpPr>
            <a:spLocks noGrp="1"/>
          </p:cNvSpPr>
          <p:nvPr>
            <p:ph type="pic" idx="14"/>
          </p:nvPr>
        </p:nvSpPr>
        <p:spPr>
          <a:xfrm>
            <a:off x="3783307" y="3201485"/>
            <a:ext cx="537516" cy="536970"/>
          </a:xfrm>
          <a:prstGeom prst="ellipse">
            <a:avLst/>
          </a:prstGeom>
          <a:solidFill>
            <a:schemeClr val="dk1"/>
          </a:solidFill>
          <a:ln>
            <a:noFill/>
          </a:ln>
        </p:spPr>
      </p:sp>
      <p:sp>
        <p:nvSpPr>
          <p:cNvPr id="134" name="Google Shape;134;p34"/>
          <p:cNvSpPr>
            <a:spLocks noGrp="1"/>
          </p:cNvSpPr>
          <p:nvPr>
            <p:ph type="pic" idx="15"/>
          </p:nvPr>
        </p:nvSpPr>
        <p:spPr>
          <a:xfrm>
            <a:off x="6223109" y="3201485"/>
            <a:ext cx="537516" cy="536970"/>
          </a:xfrm>
          <a:prstGeom prst="ellipse">
            <a:avLst/>
          </a:prstGeom>
          <a:solidFill>
            <a:schemeClr val="dk1"/>
          </a:solidFill>
          <a:ln>
            <a:noFill/>
          </a:ln>
        </p:spPr>
      </p:sp>
      <p:sp>
        <p:nvSpPr>
          <p:cNvPr id="135" name="Google Shape;135;p34"/>
          <p:cNvSpPr>
            <a:spLocks noGrp="1"/>
          </p:cNvSpPr>
          <p:nvPr>
            <p:ph type="pic" idx="16"/>
          </p:nvPr>
        </p:nvSpPr>
        <p:spPr>
          <a:xfrm>
            <a:off x="8662910" y="3201485"/>
            <a:ext cx="537516" cy="536970"/>
          </a:xfrm>
          <a:prstGeom prst="ellipse">
            <a:avLst/>
          </a:prstGeom>
          <a:solidFill>
            <a:schemeClr val="dk1"/>
          </a:solidFill>
          <a:ln>
            <a:noFill/>
          </a:ln>
        </p:spPr>
      </p:sp>
      <p:sp>
        <p:nvSpPr>
          <p:cNvPr id="136" name="Google Shape;136;p34"/>
          <p:cNvSpPr>
            <a:spLocks noGrp="1"/>
          </p:cNvSpPr>
          <p:nvPr>
            <p:ph type="pic" idx="17"/>
          </p:nvPr>
        </p:nvSpPr>
        <p:spPr>
          <a:xfrm>
            <a:off x="1343505" y="4246658"/>
            <a:ext cx="537516" cy="536970"/>
          </a:xfrm>
          <a:prstGeom prst="ellipse">
            <a:avLst/>
          </a:prstGeom>
          <a:solidFill>
            <a:schemeClr val="dk1"/>
          </a:solidFill>
          <a:ln>
            <a:noFill/>
          </a:ln>
        </p:spPr>
      </p:sp>
      <p:sp>
        <p:nvSpPr>
          <p:cNvPr id="137" name="Google Shape;137;p34"/>
          <p:cNvSpPr>
            <a:spLocks noGrp="1"/>
          </p:cNvSpPr>
          <p:nvPr>
            <p:ph type="pic" idx="18"/>
          </p:nvPr>
        </p:nvSpPr>
        <p:spPr>
          <a:xfrm>
            <a:off x="3783307" y="4246658"/>
            <a:ext cx="537516" cy="536970"/>
          </a:xfrm>
          <a:prstGeom prst="ellipse">
            <a:avLst/>
          </a:prstGeom>
          <a:solidFill>
            <a:schemeClr val="dk1"/>
          </a:solidFill>
          <a:ln>
            <a:noFill/>
          </a:ln>
        </p:spPr>
      </p:sp>
      <p:sp>
        <p:nvSpPr>
          <p:cNvPr id="138" name="Google Shape;138;p34"/>
          <p:cNvSpPr>
            <a:spLocks noGrp="1"/>
          </p:cNvSpPr>
          <p:nvPr>
            <p:ph type="pic" idx="19"/>
          </p:nvPr>
        </p:nvSpPr>
        <p:spPr>
          <a:xfrm>
            <a:off x="6223109" y="4246658"/>
            <a:ext cx="537516" cy="536970"/>
          </a:xfrm>
          <a:prstGeom prst="ellipse">
            <a:avLst/>
          </a:prstGeom>
          <a:solidFill>
            <a:schemeClr val="dk1"/>
          </a:solidFill>
          <a:ln>
            <a:noFill/>
          </a:ln>
        </p:spPr>
      </p:sp>
      <p:sp>
        <p:nvSpPr>
          <p:cNvPr id="139" name="Google Shape;139;p34"/>
          <p:cNvSpPr>
            <a:spLocks noGrp="1"/>
          </p:cNvSpPr>
          <p:nvPr>
            <p:ph type="pic" idx="20"/>
          </p:nvPr>
        </p:nvSpPr>
        <p:spPr>
          <a:xfrm>
            <a:off x="8662910" y="4246658"/>
            <a:ext cx="537516" cy="536970"/>
          </a:xfrm>
          <a:prstGeom prst="ellipse">
            <a:avLst/>
          </a:prstGeom>
          <a:solidFill>
            <a:schemeClr val="dk1"/>
          </a:solidFill>
          <a:ln>
            <a:noFill/>
          </a:ln>
        </p:spPr>
      </p:sp>
      <p:sp>
        <p:nvSpPr>
          <p:cNvPr id="140" name="Google Shape;140;p34"/>
          <p:cNvSpPr>
            <a:spLocks noGrp="1"/>
          </p:cNvSpPr>
          <p:nvPr>
            <p:ph type="pic" idx="21"/>
          </p:nvPr>
        </p:nvSpPr>
        <p:spPr>
          <a:xfrm>
            <a:off x="1343505" y="5273432"/>
            <a:ext cx="537516" cy="536970"/>
          </a:xfrm>
          <a:prstGeom prst="ellipse">
            <a:avLst/>
          </a:prstGeom>
          <a:solidFill>
            <a:schemeClr val="dk1"/>
          </a:solidFill>
          <a:ln>
            <a:noFill/>
          </a:ln>
        </p:spPr>
      </p:sp>
      <p:sp>
        <p:nvSpPr>
          <p:cNvPr id="141" name="Google Shape;141;p34"/>
          <p:cNvSpPr>
            <a:spLocks noGrp="1"/>
          </p:cNvSpPr>
          <p:nvPr>
            <p:ph type="pic" idx="22"/>
          </p:nvPr>
        </p:nvSpPr>
        <p:spPr>
          <a:xfrm>
            <a:off x="3783307" y="5273432"/>
            <a:ext cx="537516" cy="536970"/>
          </a:xfrm>
          <a:prstGeom prst="ellipse">
            <a:avLst/>
          </a:prstGeom>
          <a:solidFill>
            <a:schemeClr val="dk1"/>
          </a:solidFill>
          <a:ln>
            <a:noFill/>
          </a:ln>
        </p:spPr>
      </p:sp>
      <p:sp>
        <p:nvSpPr>
          <p:cNvPr id="142" name="Google Shape;142;p34"/>
          <p:cNvSpPr>
            <a:spLocks noGrp="1"/>
          </p:cNvSpPr>
          <p:nvPr>
            <p:ph type="pic" idx="23"/>
          </p:nvPr>
        </p:nvSpPr>
        <p:spPr>
          <a:xfrm>
            <a:off x="6223109" y="5273432"/>
            <a:ext cx="537516" cy="536970"/>
          </a:xfrm>
          <a:prstGeom prst="ellipse">
            <a:avLst/>
          </a:prstGeom>
          <a:solidFill>
            <a:schemeClr val="dk1"/>
          </a:solidFill>
          <a:ln>
            <a:noFill/>
          </a:ln>
        </p:spPr>
      </p:sp>
      <p:sp>
        <p:nvSpPr>
          <p:cNvPr id="143" name="Google Shape;143;p34"/>
          <p:cNvSpPr>
            <a:spLocks noGrp="1"/>
          </p:cNvSpPr>
          <p:nvPr>
            <p:ph type="pic" idx="24"/>
          </p:nvPr>
        </p:nvSpPr>
        <p:spPr>
          <a:xfrm>
            <a:off x="8662910" y="5273432"/>
            <a:ext cx="537516" cy="536970"/>
          </a:xfrm>
          <a:prstGeom prst="ellipse">
            <a:avLst/>
          </a:prstGeom>
          <a:solidFill>
            <a:schemeClr val="dk1"/>
          </a:solidFill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 presentation">
  <p:cSld name="Team presentation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5"/>
          <p:cNvSpPr>
            <a:spLocks noGrp="1"/>
          </p:cNvSpPr>
          <p:nvPr>
            <p:ph type="pic" idx="2"/>
          </p:nvPr>
        </p:nvSpPr>
        <p:spPr>
          <a:xfrm>
            <a:off x="1357314" y="800100"/>
            <a:ext cx="3839072" cy="525780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iner 1">
  <p:cSld name="Container 1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6"/>
          <p:cNvSpPr>
            <a:spLocks noGrp="1"/>
          </p:cNvSpPr>
          <p:nvPr>
            <p:ph type="pic" idx="2"/>
          </p:nvPr>
        </p:nvSpPr>
        <p:spPr>
          <a:xfrm>
            <a:off x="1357313" y="2333624"/>
            <a:ext cx="9491659" cy="3724276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iner 2">
  <p:cSld name="Container 2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7"/>
          <p:cNvSpPr>
            <a:spLocks noGrp="1"/>
          </p:cNvSpPr>
          <p:nvPr>
            <p:ph type="pic" idx="2"/>
          </p:nvPr>
        </p:nvSpPr>
        <p:spPr>
          <a:xfrm>
            <a:off x="7716262" y="0"/>
            <a:ext cx="4475737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iner 3">
  <p:cSld name="Container 3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8"/>
          <p:cNvSpPr>
            <a:spLocks noGrp="1"/>
          </p:cNvSpPr>
          <p:nvPr>
            <p:ph type="pic" idx="2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ood morning">
  <p:cSld name="Good morning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1"/>
          <p:cNvSpPr>
            <a:spLocks noGrp="1"/>
          </p:cNvSpPr>
          <p:nvPr>
            <p:ph type="pic" idx="2"/>
          </p:nvPr>
        </p:nvSpPr>
        <p:spPr>
          <a:xfrm>
            <a:off x="1343025" y="800098"/>
            <a:ext cx="5329238" cy="5257801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iner 4">
  <p:cSld name="Container 4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9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iner 5">
  <p:cSld name="Container 5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0"/>
          <p:cNvSpPr>
            <a:spLocks noGrp="1"/>
          </p:cNvSpPr>
          <p:nvPr>
            <p:ph type="pic" idx="2"/>
          </p:nvPr>
        </p:nvSpPr>
        <p:spPr>
          <a:xfrm>
            <a:off x="427128" y="552450"/>
            <a:ext cx="8680183" cy="575310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key">
  <p:cSld name="Bokey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1"/>
          <p:cNvSpPr>
            <a:spLocks noGrp="1"/>
          </p:cNvSpPr>
          <p:nvPr>
            <p:ph type="pic" idx="2"/>
          </p:nvPr>
        </p:nvSpPr>
        <p:spPr>
          <a:xfrm>
            <a:off x="1343025" y="800098"/>
            <a:ext cx="2987055" cy="3641271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  <p:sp>
        <p:nvSpPr>
          <p:cNvPr id="158" name="Google Shape;158;p41"/>
          <p:cNvSpPr>
            <a:spLocks noGrp="1"/>
          </p:cNvSpPr>
          <p:nvPr>
            <p:ph type="pic" idx="3"/>
          </p:nvPr>
        </p:nvSpPr>
        <p:spPr>
          <a:xfrm>
            <a:off x="4568184" y="800098"/>
            <a:ext cx="2987057" cy="3641271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  <p:sp>
        <p:nvSpPr>
          <p:cNvPr id="159" name="Google Shape;159;p41"/>
          <p:cNvSpPr>
            <a:spLocks noGrp="1"/>
          </p:cNvSpPr>
          <p:nvPr>
            <p:ph type="pic" idx="4"/>
          </p:nvPr>
        </p:nvSpPr>
        <p:spPr>
          <a:xfrm>
            <a:off x="7793346" y="800098"/>
            <a:ext cx="3055627" cy="3641271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iner 6">
  <p:cSld name="Container 6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2"/>
          <p:cNvSpPr>
            <a:spLocks noGrp="1"/>
          </p:cNvSpPr>
          <p:nvPr>
            <p:ph type="pic" idx="2"/>
          </p:nvPr>
        </p:nvSpPr>
        <p:spPr>
          <a:xfrm>
            <a:off x="1343025" y="1160463"/>
            <a:ext cx="4752975" cy="4645024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iner 7">
  <p:cSld name="Container 7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3"/>
          <p:cNvSpPr>
            <a:spLocks noGrp="1"/>
          </p:cNvSpPr>
          <p:nvPr>
            <p:ph type="pic" idx="2"/>
          </p:nvPr>
        </p:nvSpPr>
        <p:spPr>
          <a:xfrm>
            <a:off x="0" y="0"/>
            <a:ext cx="696687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iner 8">
  <p:cSld name="Container 8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4"/>
          <p:cNvSpPr>
            <a:spLocks noGrp="1"/>
          </p:cNvSpPr>
          <p:nvPr>
            <p:ph type="pic" idx="2"/>
          </p:nvPr>
        </p:nvSpPr>
        <p:spPr>
          <a:xfrm>
            <a:off x="489629" y="2227731"/>
            <a:ext cx="2487528" cy="1652918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  <p:sp>
        <p:nvSpPr>
          <p:cNvPr id="166" name="Google Shape;166;p44"/>
          <p:cNvSpPr>
            <a:spLocks noGrp="1"/>
          </p:cNvSpPr>
          <p:nvPr>
            <p:ph type="pic" idx="3"/>
          </p:nvPr>
        </p:nvSpPr>
        <p:spPr>
          <a:xfrm>
            <a:off x="3398028" y="2227731"/>
            <a:ext cx="2487528" cy="1652918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  <p:sp>
        <p:nvSpPr>
          <p:cNvPr id="167" name="Google Shape;167;p44"/>
          <p:cNvSpPr>
            <a:spLocks noGrp="1"/>
          </p:cNvSpPr>
          <p:nvPr>
            <p:ph type="pic" idx="4"/>
          </p:nvPr>
        </p:nvSpPr>
        <p:spPr>
          <a:xfrm>
            <a:off x="6306426" y="2227731"/>
            <a:ext cx="2487528" cy="1652918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  <p:sp>
        <p:nvSpPr>
          <p:cNvPr id="168" name="Google Shape;168;p44"/>
          <p:cNvSpPr>
            <a:spLocks noGrp="1"/>
          </p:cNvSpPr>
          <p:nvPr>
            <p:ph type="pic" idx="5"/>
          </p:nvPr>
        </p:nvSpPr>
        <p:spPr>
          <a:xfrm>
            <a:off x="9214824" y="2227731"/>
            <a:ext cx="2487528" cy="1652918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iner 9">
  <p:cSld name="Container 9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5"/>
          <p:cNvSpPr>
            <a:spLocks noGrp="1"/>
          </p:cNvSpPr>
          <p:nvPr>
            <p:ph type="pic" idx="2"/>
          </p:nvPr>
        </p:nvSpPr>
        <p:spPr>
          <a:xfrm>
            <a:off x="8624046" y="0"/>
            <a:ext cx="3567954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iner 10">
  <p:cSld name="Container 10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6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iner 11">
  <p:cSld name="Container 11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7"/>
          <p:cNvSpPr>
            <a:spLocks noGrp="1"/>
          </p:cNvSpPr>
          <p:nvPr>
            <p:ph type="pic" idx="2"/>
          </p:nvPr>
        </p:nvSpPr>
        <p:spPr>
          <a:xfrm>
            <a:off x="144517" y="141890"/>
            <a:ext cx="3861170" cy="3626069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  <p:sp>
        <p:nvSpPr>
          <p:cNvPr id="175" name="Google Shape;175;p47"/>
          <p:cNvSpPr>
            <a:spLocks noGrp="1"/>
          </p:cNvSpPr>
          <p:nvPr>
            <p:ph type="pic" idx="3"/>
          </p:nvPr>
        </p:nvSpPr>
        <p:spPr>
          <a:xfrm>
            <a:off x="4165413" y="141890"/>
            <a:ext cx="3861170" cy="3626069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  <p:sp>
        <p:nvSpPr>
          <p:cNvPr id="176" name="Google Shape;176;p47"/>
          <p:cNvSpPr>
            <a:spLocks noGrp="1"/>
          </p:cNvSpPr>
          <p:nvPr>
            <p:ph type="pic" idx="4"/>
          </p:nvPr>
        </p:nvSpPr>
        <p:spPr>
          <a:xfrm>
            <a:off x="8186310" y="141890"/>
            <a:ext cx="3861170" cy="3626069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iner 12">
  <p:cSld name="Container 12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8"/>
          <p:cNvSpPr>
            <a:spLocks noGrp="1"/>
          </p:cNvSpPr>
          <p:nvPr>
            <p:ph type="pic" idx="2"/>
          </p:nvPr>
        </p:nvSpPr>
        <p:spPr>
          <a:xfrm>
            <a:off x="-1" y="1"/>
            <a:ext cx="6095999" cy="4194698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  <p:sp>
        <p:nvSpPr>
          <p:cNvPr id="179" name="Google Shape;179;p48"/>
          <p:cNvSpPr>
            <a:spLocks noGrp="1"/>
          </p:cNvSpPr>
          <p:nvPr>
            <p:ph type="pic" idx="3"/>
          </p:nvPr>
        </p:nvSpPr>
        <p:spPr>
          <a:xfrm>
            <a:off x="6095998" y="1"/>
            <a:ext cx="6095999" cy="4194698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 2">
  <p:cSld name="Team 2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2"/>
          <p:cNvSpPr>
            <a:spLocks noGrp="1"/>
          </p:cNvSpPr>
          <p:nvPr>
            <p:ph type="pic" idx="2"/>
          </p:nvPr>
        </p:nvSpPr>
        <p:spPr>
          <a:xfrm>
            <a:off x="1367754" y="2346959"/>
            <a:ext cx="872827" cy="871943"/>
          </a:xfrm>
          <a:prstGeom prst="ellipse">
            <a:avLst/>
          </a:prstGeom>
          <a:solidFill>
            <a:schemeClr val="dk1"/>
          </a:solidFill>
          <a:ln>
            <a:noFill/>
          </a:ln>
        </p:spPr>
      </p:sp>
      <p:sp>
        <p:nvSpPr>
          <p:cNvPr id="16" name="Google Shape;16;p22"/>
          <p:cNvSpPr>
            <a:spLocks noGrp="1"/>
          </p:cNvSpPr>
          <p:nvPr>
            <p:ph type="pic" idx="3"/>
          </p:nvPr>
        </p:nvSpPr>
        <p:spPr>
          <a:xfrm>
            <a:off x="4776437" y="2346959"/>
            <a:ext cx="872827" cy="871943"/>
          </a:xfrm>
          <a:prstGeom prst="ellipse">
            <a:avLst/>
          </a:prstGeom>
          <a:solidFill>
            <a:schemeClr val="dk1"/>
          </a:solidFill>
          <a:ln>
            <a:noFill/>
          </a:ln>
        </p:spPr>
      </p:sp>
      <p:sp>
        <p:nvSpPr>
          <p:cNvPr id="17" name="Google Shape;17;p22"/>
          <p:cNvSpPr>
            <a:spLocks noGrp="1"/>
          </p:cNvSpPr>
          <p:nvPr>
            <p:ph type="pic" idx="4"/>
          </p:nvPr>
        </p:nvSpPr>
        <p:spPr>
          <a:xfrm>
            <a:off x="8190198" y="2346959"/>
            <a:ext cx="872827" cy="871943"/>
          </a:xfrm>
          <a:prstGeom prst="ellipse">
            <a:avLst/>
          </a:prstGeom>
          <a:solidFill>
            <a:schemeClr val="dk1"/>
          </a:solidFill>
          <a:ln>
            <a:noFill/>
          </a:ln>
        </p:spPr>
      </p:sp>
      <p:sp>
        <p:nvSpPr>
          <p:cNvPr id="18" name="Google Shape;18;p22"/>
          <p:cNvSpPr>
            <a:spLocks noGrp="1"/>
          </p:cNvSpPr>
          <p:nvPr>
            <p:ph type="pic" idx="5"/>
          </p:nvPr>
        </p:nvSpPr>
        <p:spPr>
          <a:xfrm>
            <a:off x="1367754" y="3643749"/>
            <a:ext cx="872827" cy="871943"/>
          </a:xfrm>
          <a:prstGeom prst="ellipse">
            <a:avLst/>
          </a:prstGeom>
          <a:solidFill>
            <a:schemeClr val="dk1"/>
          </a:solidFill>
          <a:ln>
            <a:noFill/>
          </a:ln>
        </p:spPr>
      </p:sp>
      <p:sp>
        <p:nvSpPr>
          <p:cNvPr id="19" name="Google Shape;19;p22"/>
          <p:cNvSpPr>
            <a:spLocks noGrp="1"/>
          </p:cNvSpPr>
          <p:nvPr>
            <p:ph type="pic" idx="6"/>
          </p:nvPr>
        </p:nvSpPr>
        <p:spPr>
          <a:xfrm>
            <a:off x="4776437" y="3643749"/>
            <a:ext cx="872827" cy="871943"/>
          </a:xfrm>
          <a:prstGeom prst="ellipse">
            <a:avLst/>
          </a:prstGeom>
          <a:solidFill>
            <a:schemeClr val="dk1"/>
          </a:solidFill>
          <a:ln>
            <a:noFill/>
          </a:ln>
        </p:spPr>
      </p:sp>
      <p:sp>
        <p:nvSpPr>
          <p:cNvPr id="20" name="Google Shape;20;p22"/>
          <p:cNvSpPr>
            <a:spLocks noGrp="1"/>
          </p:cNvSpPr>
          <p:nvPr>
            <p:ph type="pic" idx="7"/>
          </p:nvPr>
        </p:nvSpPr>
        <p:spPr>
          <a:xfrm>
            <a:off x="8190198" y="3643749"/>
            <a:ext cx="872827" cy="871943"/>
          </a:xfrm>
          <a:prstGeom prst="ellipse">
            <a:avLst/>
          </a:prstGeom>
          <a:solidFill>
            <a:schemeClr val="dk1"/>
          </a:solidFill>
          <a:ln>
            <a:noFill/>
          </a:ln>
        </p:spPr>
      </p:sp>
      <p:sp>
        <p:nvSpPr>
          <p:cNvPr id="21" name="Google Shape;21;p22"/>
          <p:cNvSpPr>
            <a:spLocks noGrp="1"/>
          </p:cNvSpPr>
          <p:nvPr>
            <p:ph type="pic" idx="8"/>
          </p:nvPr>
        </p:nvSpPr>
        <p:spPr>
          <a:xfrm>
            <a:off x="1367754" y="4995008"/>
            <a:ext cx="872827" cy="871943"/>
          </a:xfrm>
          <a:prstGeom prst="ellipse">
            <a:avLst/>
          </a:prstGeom>
          <a:solidFill>
            <a:schemeClr val="dk1"/>
          </a:solidFill>
          <a:ln>
            <a:noFill/>
          </a:ln>
        </p:spPr>
      </p:sp>
      <p:sp>
        <p:nvSpPr>
          <p:cNvPr id="22" name="Google Shape;22;p22"/>
          <p:cNvSpPr>
            <a:spLocks noGrp="1"/>
          </p:cNvSpPr>
          <p:nvPr>
            <p:ph type="pic" idx="9"/>
          </p:nvPr>
        </p:nvSpPr>
        <p:spPr>
          <a:xfrm>
            <a:off x="4776437" y="4995008"/>
            <a:ext cx="872827" cy="871943"/>
          </a:xfrm>
          <a:prstGeom prst="ellipse">
            <a:avLst/>
          </a:prstGeom>
          <a:solidFill>
            <a:schemeClr val="dk1"/>
          </a:solidFill>
          <a:ln>
            <a:noFill/>
          </a:ln>
        </p:spPr>
      </p:sp>
      <p:sp>
        <p:nvSpPr>
          <p:cNvPr id="23" name="Google Shape;23;p22"/>
          <p:cNvSpPr>
            <a:spLocks noGrp="1"/>
          </p:cNvSpPr>
          <p:nvPr>
            <p:ph type="pic" idx="13"/>
          </p:nvPr>
        </p:nvSpPr>
        <p:spPr>
          <a:xfrm>
            <a:off x="8190198" y="4995008"/>
            <a:ext cx="872827" cy="871943"/>
          </a:xfrm>
          <a:prstGeom prst="ellipse">
            <a:avLst/>
          </a:prstGeom>
          <a:solidFill>
            <a:schemeClr val="dk1"/>
          </a:solidFill>
          <a:ln>
            <a:noFill/>
          </a:ln>
        </p:spPr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iner 13">
  <p:cSld name="Container 13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9"/>
          <p:cNvSpPr>
            <a:spLocks noGrp="1"/>
          </p:cNvSpPr>
          <p:nvPr>
            <p:ph type="pic" idx="2"/>
          </p:nvPr>
        </p:nvSpPr>
        <p:spPr>
          <a:xfrm>
            <a:off x="-1" y="0"/>
            <a:ext cx="12192000" cy="6857999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59418" y="2781300"/>
            <a:ext cx="2073164" cy="1295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Phone X">
  <p:cSld name="iPhone X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1"/>
          <p:cNvSpPr>
            <a:spLocks noGrp="1"/>
          </p:cNvSpPr>
          <p:nvPr>
            <p:ph type="pic" idx="2"/>
          </p:nvPr>
        </p:nvSpPr>
        <p:spPr>
          <a:xfrm>
            <a:off x="2547147" y="896184"/>
            <a:ext cx="2366010" cy="5138856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Phone X Zoom">
  <p:cSld name="iPhone X Zoom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52"/>
          <p:cNvSpPr>
            <a:spLocks noGrp="1"/>
          </p:cNvSpPr>
          <p:nvPr>
            <p:ph type="pic" idx="2"/>
          </p:nvPr>
        </p:nvSpPr>
        <p:spPr>
          <a:xfrm>
            <a:off x="1103086" y="1534810"/>
            <a:ext cx="3795555" cy="5334729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Phone 8">
  <p:cSld name="iPhone 8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53"/>
          <p:cNvSpPr>
            <a:spLocks noGrp="1"/>
          </p:cNvSpPr>
          <p:nvPr>
            <p:ph type="pic" idx="2"/>
          </p:nvPr>
        </p:nvSpPr>
        <p:spPr>
          <a:xfrm>
            <a:off x="2620962" y="1463041"/>
            <a:ext cx="2220277" cy="3930014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cbook">
  <p:cSld name="Macbook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54"/>
          <p:cNvSpPr>
            <a:spLocks noGrp="1"/>
          </p:cNvSpPr>
          <p:nvPr>
            <p:ph type="pic" idx="2"/>
          </p:nvPr>
        </p:nvSpPr>
        <p:spPr>
          <a:xfrm>
            <a:off x="6688183" y="2235200"/>
            <a:ext cx="5503817" cy="462280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cbook Zoom">
  <p:cSld name="Macbook Zoom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55"/>
          <p:cNvSpPr>
            <a:spLocks noGrp="1"/>
          </p:cNvSpPr>
          <p:nvPr>
            <p:ph type="pic" idx="2"/>
          </p:nvPr>
        </p:nvSpPr>
        <p:spPr>
          <a:xfrm>
            <a:off x="6543040" y="1745672"/>
            <a:ext cx="5661660" cy="3567545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ll XPS 13">
  <p:cSld name="Dell XPS 13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56"/>
          <p:cNvSpPr>
            <a:spLocks noGrp="1"/>
          </p:cNvSpPr>
          <p:nvPr>
            <p:ph type="pic" idx="2"/>
          </p:nvPr>
        </p:nvSpPr>
        <p:spPr>
          <a:xfrm>
            <a:off x="5651501" y="1380445"/>
            <a:ext cx="6540499" cy="3681412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rtWatch">
  <p:cSld name="SmartWatch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7"/>
          <p:cNvSpPr>
            <a:spLocks noGrp="1"/>
          </p:cNvSpPr>
          <p:nvPr>
            <p:ph type="pic" idx="2"/>
          </p:nvPr>
        </p:nvSpPr>
        <p:spPr>
          <a:xfrm>
            <a:off x="1657987" y="2600960"/>
            <a:ext cx="1327149" cy="1651804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rtWatch 2">
  <p:cSld name="SmartWatch 2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58"/>
          <p:cNvSpPr>
            <a:spLocks noGrp="1"/>
          </p:cNvSpPr>
          <p:nvPr>
            <p:ph type="pic" idx="2"/>
          </p:nvPr>
        </p:nvSpPr>
        <p:spPr>
          <a:xfrm>
            <a:off x="7506874" y="2217581"/>
            <a:ext cx="1938270" cy="2422838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Заголовок и объект">
  <p:cSld name="2_Заголовок и объект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3"/>
          <p:cNvSpPr txBox="1">
            <a:spLocks noGrp="1"/>
          </p:cNvSpPr>
          <p:nvPr>
            <p:ph type="body" idx="1"/>
          </p:nvPr>
        </p:nvSpPr>
        <p:spPr>
          <a:xfrm>
            <a:off x="3638339" y="5310000"/>
            <a:ext cx="4536000" cy="1548000"/>
          </a:xfrm>
          <a:prstGeom prst="rect">
            <a:avLst/>
          </a:prstGeom>
          <a:solidFill>
            <a:srgbClr val="D8D8D8">
              <a:alpha val="80000"/>
            </a:srgbClr>
          </a:solidFill>
          <a:ln>
            <a:noFill/>
          </a:ln>
        </p:spPr>
        <p:txBody>
          <a:bodyPr spcFirstLastPara="1" wrap="square" lIns="288000" tIns="2520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3600"/>
              <a:buNone/>
              <a:defRPr sz="13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1000">
                <a:solidFill>
                  <a:schemeClr val="dk2"/>
                </a:solidFill>
              </a:defRPr>
            </a:lvl2pPr>
            <a:lvl3pPr marL="1371600" lvl="2" indent="-3048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23"/>
          <p:cNvSpPr txBox="1">
            <a:spLocks noGrp="1"/>
          </p:cNvSpPr>
          <p:nvPr>
            <p:ph type="body" idx="2"/>
          </p:nvPr>
        </p:nvSpPr>
        <p:spPr>
          <a:xfrm>
            <a:off x="787583" y="5310000"/>
            <a:ext cx="2778470" cy="154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288000" tIns="2520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3600"/>
              <a:buNone/>
              <a:defRPr sz="13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1000">
                <a:solidFill>
                  <a:schemeClr val="dk2"/>
                </a:solidFill>
              </a:defRPr>
            </a:lvl2pPr>
            <a:lvl3pPr marL="1371600" lvl="2" indent="-3048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3"/>
          <p:cNvSpPr txBox="1">
            <a:spLocks noGrp="1"/>
          </p:cNvSpPr>
          <p:nvPr>
            <p:ph type="title"/>
          </p:nvPr>
        </p:nvSpPr>
        <p:spPr>
          <a:xfrm>
            <a:off x="680354" y="197121"/>
            <a:ext cx="1071154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23"/>
          <p:cNvSpPr txBox="1">
            <a:spLocks noGrp="1"/>
          </p:cNvSpPr>
          <p:nvPr>
            <p:ph type="body" idx="3"/>
          </p:nvPr>
        </p:nvSpPr>
        <p:spPr>
          <a:xfrm>
            <a:off x="680354" y="1786436"/>
            <a:ext cx="10711545" cy="3306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  <a:defRPr/>
            </a:lvl1pPr>
            <a:lvl2pPr marL="914400" lvl="1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/>
            </a:lvl2pPr>
            <a:lvl3pPr marL="1371600" lvl="2" indent="-3048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3"/>
          <p:cNvSpPr txBox="1">
            <a:spLocks noGrp="1"/>
          </p:cNvSpPr>
          <p:nvPr>
            <p:ph type="body" idx="4"/>
          </p:nvPr>
        </p:nvSpPr>
        <p:spPr>
          <a:xfrm>
            <a:off x="8246626" y="5310000"/>
            <a:ext cx="3103200" cy="154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288000" tIns="2520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3600"/>
              <a:buNone/>
              <a:defRPr sz="13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1000">
                <a:solidFill>
                  <a:schemeClr val="dk2"/>
                </a:solidFill>
              </a:defRPr>
            </a:lvl2pPr>
            <a:lvl3pPr marL="1371600" lvl="2" indent="-3048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30" name="Google Shape;30;p23"/>
          <p:cNvCxnSpPr/>
          <p:nvPr/>
        </p:nvCxnSpPr>
        <p:spPr>
          <a:xfrm>
            <a:off x="2473508" y="1181100"/>
            <a:ext cx="5292000" cy="0"/>
          </a:xfrm>
          <a:prstGeom prst="straightConnector1">
            <a:avLst/>
          </a:prstGeom>
          <a:noFill/>
          <a:ln w="38100" cap="flat" cmpd="sng">
            <a:solidFill>
              <a:srgbClr val="F23C2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torola Moto 360">
  <p:cSld name="Motorola Moto 360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59"/>
          <p:cNvSpPr>
            <a:spLocks noGrp="1"/>
          </p:cNvSpPr>
          <p:nvPr>
            <p:ph type="pic" idx="2"/>
          </p:nvPr>
        </p:nvSpPr>
        <p:spPr>
          <a:xfrm>
            <a:off x="7097712" y="2143919"/>
            <a:ext cx="2568575" cy="2568575"/>
          </a:xfrm>
          <a:prstGeom prst="ellipse">
            <a:avLst/>
          </a:prstGeom>
          <a:solidFill>
            <a:schemeClr val="dk1"/>
          </a:solidFill>
          <a:ln>
            <a:noFill/>
          </a:ln>
        </p:spPr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sung Galaxy S8">
  <p:cSld name="Samsung Galaxy S8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60"/>
          <p:cNvSpPr>
            <a:spLocks noGrp="1"/>
          </p:cNvSpPr>
          <p:nvPr>
            <p:ph type="pic" idx="2"/>
          </p:nvPr>
        </p:nvSpPr>
        <p:spPr>
          <a:xfrm>
            <a:off x="2560320" y="1024891"/>
            <a:ext cx="2335530" cy="4802886"/>
          </a:xfrm>
          <a:prstGeom prst="roundRect">
            <a:avLst>
              <a:gd name="adj" fmla="val 9054"/>
            </a:avLst>
          </a:prstGeom>
          <a:solidFill>
            <a:schemeClr val="dk1"/>
          </a:solidFill>
          <a:ln>
            <a:noFill/>
          </a:ln>
        </p:spPr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sung Galaxy S8 Zoom">
  <p:cSld name="Samsung Galaxy S8 Zoom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61"/>
          <p:cNvSpPr>
            <a:spLocks noGrp="1"/>
          </p:cNvSpPr>
          <p:nvPr>
            <p:ph type="pic" idx="2"/>
          </p:nvPr>
        </p:nvSpPr>
        <p:spPr>
          <a:xfrm>
            <a:off x="1168400" y="1558290"/>
            <a:ext cx="3867150" cy="532511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Pad Pro">
  <p:cSld name="iPad Pro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62"/>
          <p:cNvSpPr>
            <a:spLocks noGrp="1"/>
          </p:cNvSpPr>
          <p:nvPr>
            <p:ph type="pic" idx="2"/>
          </p:nvPr>
        </p:nvSpPr>
        <p:spPr>
          <a:xfrm>
            <a:off x="2090681" y="1257485"/>
            <a:ext cx="3270364" cy="434684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c">
  <p:cSld name="iMac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63"/>
          <p:cNvSpPr>
            <a:spLocks noGrp="1"/>
          </p:cNvSpPr>
          <p:nvPr>
            <p:ph type="pic" idx="2"/>
          </p:nvPr>
        </p:nvSpPr>
        <p:spPr>
          <a:xfrm>
            <a:off x="1205230" y="1558545"/>
            <a:ext cx="4685030" cy="2633471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V Sony">
  <p:cSld name="TV Sony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64"/>
          <p:cNvSpPr>
            <a:spLocks noGrp="1"/>
          </p:cNvSpPr>
          <p:nvPr>
            <p:ph type="pic" idx="2"/>
          </p:nvPr>
        </p:nvSpPr>
        <p:spPr>
          <a:xfrm>
            <a:off x="-352425" y="1114424"/>
            <a:ext cx="7591425" cy="4279107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osition Mockups">
  <p:cSld name="Composition Mockups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65"/>
          <p:cNvSpPr>
            <a:spLocks noGrp="1"/>
          </p:cNvSpPr>
          <p:nvPr>
            <p:ph type="pic" idx="2"/>
          </p:nvPr>
        </p:nvSpPr>
        <p:spPr>
          <a:xfrm>
            <a:off x="7227570" y="1966364"/>
            <a:ext cx="5148656" cy="3851506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  <p:sp>
        <p:nvSpPr>
          <p:cNvPr id="214" name="Google Shape;214;p65"/>
          <p:cNvSpPr>
            <a:spLocks noGrp="1"/>
          </p:cNvSpPr>
          <p:nvPr>
            <p:ph type="pic" idx="3"/>
          </p:nvPr>
        </p:nvSpPr>
        <p:spPr>
          <a:xfrm>
            <a:off x="1621155" y="4225803"/>
            <a:ext cx="853013" cy="1058154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  <p:sp>
        <p:nvSpPr>
          <p:cNvPr id="215" name="Google Shape;215;p65"/>
          <p:cNvSpPr>
            <a:spLocks noGrp="1"/>
          </p:cNvSpPr>
          <p:nvPr>
            <p:ph type="pic" idx="4"/>
          </p:nvPr>
        </p:nvSpPr>
        <p:spPr>
          <a:xfrm>
            <a:off x="3818269" y="2254257"/>
            <a:ext cx="1683544" cy="3658476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s - 6 Collage">
  <p:cSld name="Pictures - 6 Collage">
    <p:bg>
      <p:bgPr>
        <a:solidFill>
          <a:srgbClr val="F7F7F7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66"/>
          <p:cNvSpPr>
            <a:spLocks noGrp="1"/>
          </p:cNvSpPr>
          <p:nvPr>
            <p:ph type="pic" idx="2"/>
          </p:nvPr>
        </p:nvSpPr>
        <p:spPr>
          <a:xfrm>
            <a:off x="0" y="0"/>
            <a:ext cx="4064000" cy="3429000"/>
          </a:xfrm>
          <a:prstGeom prst="rect">
            <a:avLst/>
          </a:prstGeom>
          <a:solidFill>
            <a:schemeClr val="dk2"/>
          </a:solidFill>
          <a:ln>
            <a:noFill/>
          </a:ln>
        </p:spPr>
      </p:sp>
      <p:sp>
        <p:nvSpPr>
          <p:cNvPr id="218" name="Google Shape;218;p66"/>
          <p:cNvSpPr>
            <a:spLocks noGrp="1"/>
          </p:cNvSpPr>
          <p:nvPr>
            <p:ph type="pic" idx="3"/>
          </p:nvPr>
        </p:nvSpPr>
        <p:spPr>
          <a:xfrm>
            <a:off x="4064000" y="0"/>
            <a:ext cx="4064000" cy="3429000"/>
          </a:xfrm>
          <a:prstGeom prst="rect">
            <a:avLst/>
          </a:prstGeom>
          <a:solidFill>
            <a:schemeClr val="dk2"/>
          </a:solidFill>
          <a:ln>
            <a:noFill/>
          </a:ln>
        </p:spPr>
      </p:sp>
      <p:sp>
        <p:nvSpPr>
          <p:cNvPr id="219" name="Google Shape;219;p66"/>
          <p:cNvSpPr>
            <a:spLocks noGrp="1"/>
          </p:cNvSpPr>
          <p:nvPr>
            <p:ph type="pic" idx="4"/>
          </p:nvPr>
        </p:nvSpPr>
        <p:spPr>
          <a:xfrm>
            <a:off x="8128000" y="0"/>
            <a:ext cx="4064000" cy="3429000"/>
          </a:xfrm>
          <a:prstGeom prst="rect">
            <a:avLst/>
          </a:prstGeom>
          <a:solidFill>
            <a:schemeClr val="dk2"/>
          </a:solidFill>
          <a:ln>
            <a:noFill/>
          </a:ln>
        </p:spPr>
      </p:sp>
      <p:sp>
        <p:nvSpPr>
          <p:cNvPr id="220" name="Google Shape;220;p66"/>
          <p:cNvSpPr>
            <a:spLocks noGrp="1"/>
          </p:cNvSpPr>
          <p:nvPr>
            <p:ph type="pic" idx="5"/>
          </p:nvPr>
        </p:nvSpPr>
        <p:spPr>
          <a:xfrm>
            <a:off x="8128000" y="3429000"/>
            <a:ext cx="4064000" cy="3429000"/>
          </a:xfrm>
          <a:prstGeom prst="rect">
            <a:avLst/>
          </a:prstGeom>
          <a:solidFill>
            <a:schemeClr val="dk2"/>
          </a:solidFill>
          <a:ln>
            <a:noFill/>
          </a:ln>
        </p:spPr>
      </p:sp>
      <p:sp>
        <p:nvSpPr>
          <p:cNvPr id="221" name="Google Shape;221;p66"/>
          <p:cNvSpPr>
            <a:spLocks noGrp="1"/>
          </p:cNvSpPr>
          <p:nvPr>
            <p:ph type="pic" idx="6"/>
          </p:nvPr>
        </p:nvSpPr>
        <p:spPr>
          <a:xfrm>
            <a:off x="4064000" y="3429000"/>
            <a:ext cx="4064000" cy="3429000"/>
          </a:xfrm>
          <a:prstGeom prst="rect">
            <a:avLst/>
          </a:prstGeom>
          <a:solidFill>
            <a:schemeClr val="dk2"/>
          </a:solidFill>
          <a:ln>
            <a:noFill/>
          </a:ln>
        </p:spPr>
      </p:sp>
      <p:sp>
        <p:nvSpPr>
          <p:cNvPr id="222" name="Google Shape;222;p66"/>
          <p:cNvSpPr>
            <a:spLocks noGrp="1"/>
          </p:cNvSpPr>
          <p:nvPr>
            <p:ph type="pic" idx="7"/>
          </p:nvPr>
        </p:nvSpPr>
        <p:spPr>
          <a:xfrm>
            <a:off x="0" y="3429000"/>
            <a:ext cx="4064000" cy="3429000"/>
          </a:xfrm>
          <a:prstGeom prst="rect">
            <a:avLst/>
          </a:prstGeom>
          <a:solidFill>
            <a:schemeClr val="dk2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67"/>
          <p:cNvPicPr preferRelativeResize="0"/>
          <p:nvPr/>
        </p:nvPicPr>
        <p:blipFill rotWithShape="1">
          <a:blip r:embed="rId2">
            <a:alphaModFix/>
          </a:blip>
          <a:srcRect l="70" r="68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30219" y="1588849"/>
            <a:ext cx="2931562" cy="1831762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67"/>
          <p:cNvSpPr/>
          <p:nvPr/>
        </p:nvSpPr>
        <p:spPr>
          <a:xfrm>
            <a:off x="3375660" y="3948127"/>
            <a:ext cx="5440680" cy="428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free PowerPoint Template made by Slidor.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7" name="Google Shape;227;p67"/>
          <p:cNvGrpSpPr/>
          <p:nvPr/>
        </p:nvGrpSpPr>
        <p:grpSpPr>
          <a:xfrm>
            <a:off x="6550262" y="3297064"/>
            <a:ext cx="850054" cy="175037"/>
            <a:chOff x="-4847749" y="4872506"/>
            <a:chExt cx="3376803" cy="695325"/>
          </a:xfrm>
        </p:grpSpPr>
        <p:sp>
          <p:nvSpPr>
            <p:cNvPr id="228" name="Google Shape;228;p67"/>
            <p:cNvSpPr/>
            <p:nvPr/>
          </p:nvSpPr>
          <p:spPr>
            <a:xfrm>
              <a:off x="-4847749" y="4872506"/>
              <a:ext cx="733425" cy="695325"/>
            </a:xfrm>
            <a:custGeom>
              <a:avLst/>
              <a:gdLst/>
              <a:ahLst/>
              <a:cxnLst/>
              <a:rect l="l" t="t" r="r" b="b"/>
              <a:pathLst>
                <a:path w="733425" h="695325" extrusionOk="0">
                  <a:moveTo>
                    <a:pt x="727520" y="349758"/>
                  </a:moveTo>
                  <a:lnTo>
                    <a:pt x="728091" y="349472"/>
                  </a:lnTo>
                  <a:lnTo>
                    <a:pt x="650748" y="303276"/>
                  </a:lnTo>
                  <a:lnTo>
                    <a:pt x="161258" y="7144"/>
                  </a:lnTo>
                  <a:lnTo>
                    <a:pt x="11240" y="51530"/>
                  </a:lnTo>
                  <a:lnTo>
                    <a:pt x="505968" y="349282"/>
                  </a:lnTo>
                  <a:lnTo>
                    <a:pt x="7144" y="645605"/>
                  </a:lnTo>
                  <a:lnTo>
                    <a:pt x="161258" y="692372"/>
                  </a:lnTo>
                  <a:lnTo>
                    <a:pt x="270605" y="626174"/>
                  </a:lnTo>
                  <a:lnTo>
                    <a:pt x="650653" y="396240"/>
                  </a:lnTo>
                  <a:lnTo>
                    <a:pt x="728091" y="350139"/>
                  </a:lnTo>
                  <a:lnTo>
                    <a:pt x="727520" y="349758"/>
                  </a:lnTo>
                  <a:close/>
                </a:path>
              </a:pathLst>
            </a:custGeom>
            <a:solidFill>
              <a:srgbClr val="F04C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29" name="Google Shape;229;p67"/>
            <p:cNvSpPr/>
            <p:nvPr/>
          </p:nvSpPr>
          <p:spPr>
            <a:xfrm>
              <a:off x="-4462177" y="5214930"/>
              <a:ext cx="238125" cy="142875"/>
            </a:xfrm>
            <a:custGeom>
              <a:avLst/>
              <a:gdLst/>
              <a:ahLst/>
              <a:cxnLst/>
              <a:rect l="l" t="t" r="r" b="b"/>
              <a:pathLst>
                <a:path w="238125" h="142875" extrusionOk="0">
                  <a:moveTo>
                    <a:pt x="120777" y="7144"/>
                  </a:moveTo>
                  <a:lnTo>
                    <a:pt x="231648" y="73819"/>
                  </a:lnTo>
                  <a:lnTo>
                    <a:pt x="120682" y="141256"/>
                  </a:lnTo>
                  <a:lnTo>
                    <a:pt x="7144" y="74200"/>
                  </a:lnTo>
                  <a:lnTo>
                    <a:pt x="120777" y="7144"/>
                  </a:lnTo>
                  <a:close/>
                </a:path>
              </a:pathLst>
            </a:custGeom>
            <a:solidFill>
              <a:srgbClr val="010101">
                <a:alpha val="2941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30" name="Google Shape;230;p67"/>
            <p:cNvSpPr/>
            <p:nvPr/>
          </p:nvSpPr>
          <p:spPr>
            <a:xfrm>
              <a:off x="-3434715" y="5011381"/>
              <a:ext cx="295275" cy="419100"/>
            </a:xfrm>
            <a:custGeom>
              <a:avLst/>
              <a:gdLst/>
              <a:ahLst/>
              <a:cxnLst/>
              <a:rect l="l" t="t" r="r" b="b"/>
              <a:pathLst>
                <a:path w="295275" h="419100" extrusionOk="0">
                  <a:moveTo>
                    <a:pt x="7144" y="50483"/>
                  </a:moveTo>
                  <a:lnTo>
                    <a:pt x="78772" y="7144"/>
                  </a:lnTo>
                  <a:lnTo>
                    <a:pt x="78772" y="349472"/>
                  </a:lnTo>
                  <a:lnTo>
                    <a:pt x="292989" y="349472"/>
                  </a:lnTo>
                  <a:lnTo>
                    <a:pt x="292989" y="414623"/>
                  </a:lnTo>
                  <a:lnTo>
                    <a:pt x="7239" y="41462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31" name="Google Shape;231;p67"/>
            <p:cNvSpPr/>
            <p:nvPr/>
          </p:nvSpPr>
          <p:spPr>
            <a:xfrm>
              <a:off x="-3041142" y="5011381"/>
              <a:ext cx="85725" cy="419100"/>
            </a:xfrm>
            <a:custGeom>
              <a:avLst/>
              <a:gdLst/>
              <a:ahLst/>
              <a:cxnLst/>
              <a:rect l="l" t="t" r="r" b="b"/>
              <a:pathLst>
                <a:path w="85725" h="419100" extrusionOk="0">
                  <a:moveTo>
                    <a:pt x="7144" y="51721"/>
                  </a:moveTo>
                  <a:lnTo>
                    <a:pt x="78772" y="7144"/>
                  </a:lnTo>
                  <a:lnTo>
                    <a:pt x="78772" y="414623"/>
                  </a:lnTo>
                  <a:lnTo>
                    <a:pt x="7144" y="41462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32" name="Google Shape;232;p67"/>
            <p:cNvSpPr/>
            <p:nvPr/>
          </p:nvSpPr>
          <p:spPr>
            <a:xfrm>
              <a:off x="-2831592" y="5011365"/>
              <a:ext cx="381000" cy="419100"/>
            </a:xfrm>
            <a:custGeom>
              <a:avLst/>
              <a:gdLst/>
              <a:ahLst/>
              <a:cxnLst/>
              <a:rect l="l" t="t" r="r" b="b"/>
              <a:pathLst>
                <a:path w="381000" h="419100" extrusionOk="0">
                  <a:moveTo>
                    <a:pt x="7144" y="7160"/>
                  </a:moveTo>
                  <a:lnTo>
                    <a:pt x="159544" y="7160"/>
                  </a:lnTo>
                  <a:cubicBezTo>
                    <a:pt x="189459" y="6817"/>
                    <a:pt x="219175" y="12050"/>
                    <a:pt x="247174" y="22590"/>
                  </a:cubicBezTo>
                  <a:cubicBezTo>
                    <a:pt x="272645" y="32212"/>
                    <a:pt x="295978" y="46743"/>
                    <a:pt x="315849" y="65357"/>
                  </a:cubicBezTo>
                  <a:cubicBezTo>
                    <a:pt x="335007" y="83502"/>
                    <a:pt x="350187" y="105428"/>
                    <a:pt x="360426" y="129746"/>
                  </a:cubicBezTo>
                  <a:cubicBezTo>
                    <a:pt x="371036" y="155075"/>
                    <a:pt x="376383" y="182297"/>
                    <a:pt x="376142" y="209756"/>
                  </a:cubicBezTo>
                  <a:lnTo>
                    <a:pt x="376142" y="210899"/>
                  </a:lnTo>
                  <a:cubicBezTo>
                    <a:pt x="376371" y="238481"/>
                    <a:pt x="371025" y="265825"/>
                    <a:pt x="360426" y="291290"/>
                  </a:cubicBezTo>
                  <a:cubicBezTo>
                    <a:pt x="350257" y="315703"/>
                    <a:pt x="335070" y="337705"/>
                    <a:pt x="315849" y="355870"/>
                  </a:cubicBezTo>
                  <a:cubicBezTo>
                    <a:pt x="295967" y="374540"/>
                    <a:pt x="272642" y="389163"/>
                    <a:pt x="247174" y="398923"/>
                  </a:cubicBezTo>
                  <a:cubicBezTo>
                    <a:pt x="219219" y="409651"/>
                    <a:pt x="189485" y="414983"/>
                    <a:pt x="159544" y="414639"/>
                  </a:cubicBezTo>
                  <a:lnTo>
                    <a:pt x="7144" y="414639"/>
                  </a:lnTo>
                  <a:close/>
                  <a:moveTo>
                    <a:pt x="78391" y="72787"/>
                  </a:moveTo>
                  <a:lnTo>
                    <a:pt x="78391" y="349869"/>
                  </a:lnTo>
                  <a:lnTo>
                    <a:pt x="158687" y="349869"/>
                  </a:lnTo>
                  <a:cubicBezTo>
                    <a:pt x="178551" y="350118"/>
                    <a:pt x="198287" y="346662"/>
                    <a:pt x="216884" y="339677"/>
                  </a:cubicBezTo>
                  <a:cubicBezTo>
                    <a:pt x="233595" y="333409"/>
                    <a:pt x="248788" y="323670"/>
                    <a:pt x="261461" y="311102"/>
                  </a:cubicBezTo>
                  <a:cubicBezTo>
                    <a:pt x="273861" y="298662"/>
                    <a:pt x="283586" y="283816"/>
                    <a:pt x="290036" y="267478"/>
                  </a:cubicBezTo>
                  <a:cubicBezTo>
                    <a:pt x="296973" y="249995"/>
                    <a:pt x="300435" y="231327"/>
                    <a:pt x="300228" y="212518"/>
                  </a:cubicBezTo>
                  <a:lnTo>
                    <a:pt x="300228" y="211280"/>
                  </a:lnTo>
                  <a:cubicBezTo>
                    <a:pt x="300417" y="192381"/>
                    <a:pt x="296957" y="173623"/>
                    <a:pt x="290036" y="156035"/>
                  </a:cubicBezTo>
                  <a:cubicBezTo>
                    <a:pt x="283637" y="139559"/>
                    <a:pt x="273910" y="124578"/>
                    <a:pt x="261461" y="112030"/>
                  </a:cubicBezTo>
                  <a:cubicBezTo>
                    <a:pt x="248705" y="99567"/>
                    <a:pt x="233535" y="89843"/>
                    <a:pt x="216884" y="83455"/>
                  </a:cubicBezTo>
                  <a:cubicBezTo>
                    <a:pt x="198344" y="76236"/>
                    <a:pt x="178581" y="72678"/>
                    <a:pt x="158687" y="7297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33" name="Google Shape;233;p67"/>
            <p:cNvSpPr/>
            <p:nvPr/>
          </p:nvSpPr>
          <p:spPr>
            <a:xfrm>
              <a:off x="-2364680" y="5004696"/>
              <a:ext cx="438150" cy="428625"/>
            </a:xfrm>
            <a:custGeom>
              <a:avLst/>
              <a:gdLst/>
              <a:ahLst/>
              <a:cxnLst/>
              <a:rect l="l" t="t" r="r" b="b"/>
              <a:pathLst>
                <a:path w="438150" h="428625" extrusionOk="0">
                  <a:moveTo>
                    <a:pt x="218983" y="428357"/>
                  </a:moveTo>
                  <a:cubicBezTo>
                    <a:pt x="189583" y="428674"/>
                    <a:pt x="160422" y="423037"/>
                    <a:pt x="133258" y="411783"/>
                  </a:cubicBezTo>
                  <a:cubicBezTo>
                    <a:pt x="108249" y="401324"/>
                    <a:pt x="85580" y="385974"/>
                    <a:pt x="66583" y="366635"/>
                  </a:cubicBezTo>
                  <a:cubicBezTo>
                    <a:pt x="47851" y="347434"/>
                    <a:pt x="33006" y="324794"/>
                    <a:pt x="22864" y="299960"/>
                  </a:cubicBezTo>
                  <a:cubicBezTo>
                    <a:pt x="12325" y="274210"/>
                    <a:pt x="6984" y="246630"/>
                    <a:pt x="7147" y="218807"/>
                  </a:cubicBezTo>
                  <a:lnTo>
                    <a:pt x="7147" y="217569"/>
                  </a:lnTo>
                  <a:cubicBezTo>
                    <a:pt x="6984" y="189746"/>
                    <a:pt x="12325" y="162166"/>
                    <a:pt x="22864" y="136416"/>
                  </a:cubicBezTo>
                  <a:cubicBezTo>
                    <a:pt x="33146" y="111519"/>
                    <a:pt x="48191" y="88870"/>
                    <a:pt x="67155" y="69741"/>
                  </a:cubicBezTo>
                  <a:cubicBezTo>
                    <a:pt x="86504" y="50285"/>
                    <a:pt x="109437" y="34760"/>
                    <a:pt x="134687" y="24021"/>
                  </a:cubicBezTo>
                  <a:cubicBezTo>
                    <a:pt x="161953" y="12523"/>
                    <a:pt x="191300" y="6783"/>
                    <a:pt x="220888" y="7161"/>
                  </a:cubicBezTo>
                  <a:cubicBezTo>
                    <a:pt x="250288" y="6854"/>
                    <a:pt x="279446" y="12492"/>
                    <a:pt x="306613" y="23735"/>
                  </a:cubicBezTo>
                  <a:cubicBezTo>
                    <a:pt x="331611" y="34217"/>
                    <a:pt x="354275" y="49564"/>
                    <a:pt x="373288" y="68883"/>
                  </a:cubicBezTo>
                  <a:cubicBezTo>
                    <a:pt x="392011" y="88073"/>
                    <a:pt x="406827" y="110718"/>
                    <a:pt x="416913" y="135558"/>
                  </a:cubicBezTo>
                  <a:cubicBezTo>
                    <a:pt x="427461" y="161306"/>
                    <a:pt x="432803" y="188888"/>
                    <a:pt x="432629" y="216711"/>
                  </a:cubicBezTo>
                  <a:lnTo>
                    <a:pt x="432629" y="217854"/>
                  </a:lnTo>
                  <a:cubicBezTo>
                    <a:pt x="432803" y="245709"/>
                    <a:pt x="427461" y="273322"/>
                    <a:pt x="416913" y="299103"/>
                  </a:cubicBezTo>
                  <a:cubicBezTo>
                    <a:pt x="406665" y="323995"/>
                    <a:pt x="391652" y="346644"/>
                    <a:pt x="372717" y="365778"/>
                  </a:cubicBezTo>
                  <a:cubicBezTo>
                    <a:pt x="332099" y="406653"/>
                    <a:pt x="276600" y="429244"/>
                    <a:pt x="218983" y="428357"/>
                  </a:cubicBezTo>
                  <a:close/>
                  <a:moveTo>
                    <a:pt x="220222" y="361682"/>
                  </a:moveTo>
                  <a:cubicBezTo>
                    <a:pt x="257610" y="362161"/>
                    <a:pt x="293481" y="346921"/>
                    <a:pt x="319091" y="319677"/>
                  </a:cubicBezTo>
                  <a:cubicBezTo>
                    <a:pt x="331504" y="306517"/>
                    <a:pt x="341213" y="291048"/>
                    <a:pt x="347666" y="274147"/>
                  </a:cubicBezTo>
                  <a:cubicBezTo>
                    <a:pt x="354525" y="256277"/>
                    <a:pt x="357982" y="237281"/>
                    <a:pt x="357858" y="218140"/>
                  </a:cubicBezTo>
                  <a:lnTo>
                    <a:pt x="357858" y="216997"/>
                  </a:lnTo>
                  <a:cubicBezTo>
                    <a:pt x="357948" y="197766"/>
                    <a:pt x="354493" y="178683"/>
                    <a:pt x="347666" y="160704"/>
                  </a:cubicBezTo>
                  <a:cubicBezTo>
                    <a:pt x="334823" y="126287"/>
                    <a:pt x="308712" y="98460"/>
                    <a:pt x="275181" y="83457"/>
                  </a:cubicBezTo>
                  <a:cubicBezTo>
                    <a:pt x="239636" y="68025"/>
                    <a:pt x="199283" y="68025"/>
                    <a:pt x="163738" y="83457"/>
                  </a:cubicBezTo>
                  <a:cubicBezTo>
                    <a:pt x="147300" y="90661"/>
                    <a:pt x="132516" y="101165"/>
                    <a:pt x="120304" y="114318"/>
                  </a:cubicBezTo>
                  <a:cubicBezTo>
                    <a:pt x="107954" y="127634"/>
                    <a:pt x="98256" y="143184"/>
                    <a:pt x="91729" y="160133"/>
                  </a:cubicBezTo>
                  <a:cubicBezTo>
                    <a:pt x="84886" y="178008"/>
                    <a:pt x="81429" y="197000"/>
                    <a:pt x="81537" y="216140"/>
                  </a:cubicBezTo>
                  <a:lnTo>
                    <a:pt x="81538" y="217283"/>
                  </a:lnTo>
                  <a:cubicBezTo>
                    <a:pt x="81421" y="236423"/>
                    <a:pt x="84877" y="255418"/>
                    <a:pt x="91729" y="273290"/>
                  </a:cubicBezTo>
                  <a:cubicBezTo>
                    <a:pt x="98242" y="290331"/>
                    <a:pt x="107940" y="305977"/>
                    <a:pt x="120304" y="319391"/>
                  </a:cubicBezTo>
                  <a:cubicBezTo>
                    <a:pt x="132678" y="332710"/>
                    <a:pt x="147656" y="343344"/>
                    <a:pt x="164310" y="350633"/>
                  </a:cubicBezTo>
                  <a:cubicBezTo>
                    <a:pt x="181946" y="358291"/>
                    <a:pt x="200996" y="362153"/>
                    <a:pt x="220222" y="36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34" name="Google Shape;234;p67"/>
            <p:cNvSpPr/>
            <p:nvPr/>
          </p:nvSpPr>
          <p:spPr>
            <a:xfrm>
              <a:off x="-1823371" y="5011354"/>
              <a:ext cx="352425" cy="419100"/>
            </a:xfrm>
            <a:custGeom>
              <a:avLst/>
              <a:gdLst/>
              <a:ahLst/>
              <a:cxnLst/>
              <a:rect l="l" t="t" r="r" b="b"/>
              <a:pathLst>
                <a:path w="352425" h="419100" extrusionOk="0">
                  <a:moveTo>
                    <a:pt x="7144" y="7171"/>
                  </a:moveTo>
                  <a:lnTo>
                    <a:pt x="188786" y="7171"/>
                  </a:lnTo>
                  <a:cubicBezTo>
                    <a:pt x="211939" y="6790"/>
                    <a:pt x="234982" y="10431"/>
                    <a:pt x="256889" y="17934"/>
                  </a:cubicBezTo>
                  <a:cubicBezTo>
                    <a:pt x="275324" y="24344"/>
                    <a:pt x="292201" y="34567"/>
                    <a:pt x="306419" y="47938"/>
                  </a:cubicBezTo>
                  <a:cubicBezTo>
                    <a:pt x="317253" y="59148"/>
                    <a:pt x="325766" y="72387"/>
                    <a:pt x="331470" y="86895"/>
                  </a:cubicBezTo>
                  <a:cubicBezTo>
                    <a:pt x="337403" y="102527"/>
                    <a:pt x="340343" y="119135"/>
                    <a:pt x="340138" y="135854"/>
                  </a:cubicBezTo>
                  <a:lnTo>
                    <a:pt x="340138" y="136997"/>
                  </a:lnTo>
                  <a:cubicBezTo>
                    <a:pt x="341579" y="166333"/>
                    <a:pt x="331921" y="195136"/>
                    <a:pt x="313087" y="217673"/>
                  </a:cubicBezTo>
                  <a:cubicBezTo>
                    <a:pt x="294505" y="238320"/>
                    <a:pt x="270363" y="253169"/>
                    <a:pt x="243554" y="260441"/>
                  </a:cubicBezTo>
                  <a:lnTo>
                    <a:pt x="353568" y="414650"/>
                  </a:lnTo>
                  <a:lnTo>
                    <a:pt x="268605" y="414650"/>
                  </a:lnTo>
                  <a:lnTo>
                    <a:pt x="168402" y="272823"/>
                  </a:lnTo>
                  <a:lnTo>
                    <a:pt x="78772" y="272823"/>
                  </a:lnTo>
                  <a:lnTo>
                    <a:pt x="78772" y="414841"/>
                  </a:lnTo>
                  <a:lnTo>
                    <a:pt x="7144" y="414841"/>
                  </a:lnTo>
                  <a:close/>
                  <a:moveTo>
                    <a:pt x="183547" y="209196"/>
                  </a:moveTo>
                  <a:cubicBezTo>
                    <a:pt x="205449" y="210374"/>
                    <a:pt x="227076" y="203873"/>
                    <a:pt x="244698" y="190813"/>
                  </a:cubicBezTo>
                  <a:cubicBezTo>
                    <a:pt x="259749" y="178802"/>
                    <a:pt x="268170" y="160332"/>
                    <a:pt x="267367" y="141093"/>
                  </a:cubicBezTo>
                  <a:lnTo>
                    <a:pt x="267367" y="139949"/>
                  </a:lnTo>
                  <a:cubicBezTo>
                    <a:pt x="268637" y="120559"/>
                    <a:pt x="260394" y="101763"/>
                    <a:pt x="245269" y="89562"/>
                  </a:cubicBezTo>
                  <a:cubicBezTo>
                    <a:pt x="226982" y="77093"/>
                    <a:pt x="205067" y="71061"/>
                    <a:pt x="182975" y="72417"/>
                  </a:cubicBezTo>
                  <a:lnTo>
                    <a:pt x="78772" y="72417"/>
                  </a:lnTo>
                  <a:lnTo>
                    <a:pt x="78772" y="20919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35" name="Google Shape;235;p67"/>
            <p:cNvSpPr/>
            <p:nvPr/>
          </p:nvSpPr>
          <p:spPr>
            <a:xfrm>
              <a:off x="-3862578" y="5009827"/>
              <a:ext cx="323850" cy="428625"/>
            </a:xfrm>
            <a:custGeom>
              <a:avLst/>
              <a:gdLst/>
              <a:ahLst/>
              <a:cxnLst/>
              <a:rect l="l" t="t" r="r" b="b"/>
              <a:pathLst>
                <a:path w="323850" h="428625" extrusionOk="0">
                  <a:moveTo>
                    <a:pt x="177165" y="425606"/>
                  </a:moveTo>
                  <a:cubicBezTo>
                    <a:pt x="146382" y="425714"/>
                    <a:pt x="115831" y="420294"/>
                    <a:pt x="86963" y="409605"/>
                  </a:cubicBezTo>
                  <a:cubicBezTo>
                    <a:pt x="57459" y="398476"/>
                    <a:pt x="30363" y="381791"/>
                    <a:pt x="7144" y="360455"/>
                  </a:cubicBezTo>
                  <a:lnTo>
                    <a:pt x="68199" y="323784"/>
                  </a:lnTo>
                  <a:cubicBezTo>
                    <a:pt x="68199" y="323784"/>
                    <a:pt x="68199" y="323784"/>
                    <a:pt x="68866" y="323784"/>
                  </a:cubicBezTo>
                  <a:cubicBezTo>
                    <a:pt x="81831" y="333400"/>
                    <a:pt x="95785" y="341606"/>
                    <a:pt x="110490" y="348263"/>
                  </a:cubicBezTo>
                  <a:cubicBezTo>
                    <a:pt x="132050" y="357652"/>
                    <a:pt x="155366" y="362328"/>
                    <a:pt x="178879" y="361980"/>
                  </a:cubicBezTo>
                  <a:cubicBezTo>
                    <a:pt x="197543" y="362973"/>
                    <a:pt x="216035" y="357966"/>
                    <a:pt x="231648" y="347692"/>
                  </a:cubicBezTo>
                  <a:cubicBezTo>
                    <a:pt x="243797" y="339350"/>
                    <a:pt x="250952" y="325470"/>
                    <a:pt x="250698" y="310735"/>
                  </a:cubicBezTo>
                  <a:lnTo>
                    <a:pt x="250698" y="309592"/>
                  </a:lnTo>
                  <a:cubicBezTo>
                    <a:pt x="250847" y="302894"/>
                    <a:pt x="249581" y="296241"/>
                    <a:pt x="246983" y="290066"/>
                  </a:cubicBezTo>
                  <a:cubicBezTo>
                    <a:pt x="243715" y="283760"/>
                    <a:pt x="238938" y="278361"/>
                    <a:pt x="233077" y="274349"/>
                  </a:cubicBezTo>
                  <a:cubicBezTo>
                    <a:pt x="224454" y="268378"/>
                    <a:pt x="215025" y="263663"/>
                    <a:pt x="205073" y="260348"/>
                  </a:cubicBezTo>
                  <a:cubicBezTo>
                    <a:pt x="189931" y="255214"/>
                    <a:pt x="174507" y="250952"/>
                    <a:pt x="158877" y="247584"/>
                  </a:cubicBezTo>
                  <a:cubicBezTo>
                    <a:pt x="139212" y="243167"/>
                    <a:pt x="119865" y="237439"/>
                    <a:pt x="100965" y="230439"/>
                  </a:cubicBezTo>
                  <a:cubicBezTo>
                    <a:pt x="85654" y="224903"/>
                    <a:pt x="71292" y="217031"/>
                    <a:pt x="58388" y="207103"/>
                  </a:cubicBezTo>
                  <a:cubicBezTo>
                    <a:pt x="47128" y="198195"/>
                    <a:pt x="38150" y="186735"/>
                    <a:pt x="32194" y="173670"/>
                  </a:cubicBezTo>
                  <a:cubicBezTo>
                    <a:pt x="25866" y="158610"/>
                    <a:pt x="22814" y="142376"/>
                    <a:pt x="23241" y="126045"/>
                  </a:cubicBezTo>
                  <a:lnTo>
                    <a:pt x="23241" y="124902"/>
                  </a:lnTo>
                  <a:cubicBezTo>
                    <a:pt x="23084" y="108439"/>
                    <a:pt x="26667" y="92155"/>
                    <a:pt x="33719" y="77277"/>
                  </a:cubicBezTo>
                  <a:cubicBezTo>
                    <a:pt x="40464" y="62958"/>
                    <a:pt x="50209" y="50257"/>
                    <a:pt x="62294" y="40034"/>
                  </a:cubicBezTo>
                  <a:cubicBezTo>
                    <a:pt x="75311" y="29275"/>
                    <a:pt x="90240" y="21067"/>
                    <a:pt x="106299" y="15841"/>
                  </a:cubicBezTo>
                  <a:cubicBezTo>
                    <a:pt x="124297" y="9886"/>
                    <a:pt x="143159" y="6957"/>
                    <a:pt x="162116" y="7173"/>
                  </a:cubicBezTo>
                  <a:cubicBezTo>
                    <a:pt x="189566" y="6737"/>
                    <a:pt x="216878" y="11155"/>
                    <a:pt x="242792" y="20222"/>
                  </a:cubicBezTo>
                  <a:cubicBezTo>
                    <a:pt x="267106" y="29234"/>
                    <a:pt x="289812" y="42098"/>
                    <a:pt x="310039" y="58322"/>
                  </a:cubicBezTo>
                  <a:lnTo>
                    <a:pt x="246983" y="96422"/>
                  </a:lnTo>
                  <a:lnTo>
                    <a:pt x="245459" y="95660"/>
                  </a:lnTo>
                  <a:cubicBezTo>
                    <a:pt x="236093" y="90271"/>
                    <a:pt x="226353" y="85560"/>
                    <a:pt x="216313" y="81563"/>
                  </a:cubicBezTo>
                  <a:cubicBezTo>
                    <a:pt x="198720" y="74484"/>
                    <a:pt x="179936" y="70831"/>
                    <a:pt x="160973" y="70800"/>
                  </a:cubicBezTo>
                  <a:cubicBezTo>
                    <a:pt x="143578" y="69748"/>
                    <a:pt x="126344" y="74653"/>
                    <a:pt x="112109" y="84707"/>
                  </a:cubicBezTo>
                  <a:cubicBezTo>
                    <a:pt x="101085" y="92690"/>
                    <a:pt x="94566" y="105481"/>
                    <a:pt x="94583" y="119092"/>
                  </a:cubicBezTo>
                  <a:lnTo>
                    <a:pt x="94583" y="120235"/>
                  </a:lnTo>
                  <a:cubicBezTo>
                    <a:pt x="94474" y="127337"/>
                    <a:pt x="95870" y="134381"/>
                    <a:pt x="98679" y="140904"/>
                  </a:cubicBezTo>
                  <a:cubicBezTo>
                    <a:pt x="102108" y="147641"/>
                    <a:pt x="107354" y="153283"/>
                    <a:pt x="113824" y="157192"/>
                  </a:cubicBezTo>
                  <a:cubicBezTo>
                    <a:pt x="123126" y="162973"/>
                    <a:pt x="133108" y="167580"/>
                    <a:pt x="143542" y="170908"/>
                  </a:cubicBezTo>
                  <a:cubicBezTo>
                    <a:pt x="155924" y="175162"/>
                    <a:pt x="172021" y="179639"/>
                    <a:pt x="191834" y="184338"/>
                  </a:cubicBezTo>
                  <a:cubicBezTo>
                    <a:pt x="211040" y="189079"/>
                    <a:pt x="229909" y="195093"/>
                    <a:pt x="248317" y="202340"/>
                  </a:cubicBezTo>
                  <a:cubicBezTo>
                    <a:pt x="263233" y="208104"/>
                    <a:pt x="277101" y="216277"/>
                    <a:pt x="289369" y="226534"/>
                  </a:cubicBezTo>
                  <a:cubicBezTo>
                    <a:pt x="300024" y="235547"/>
                    <a:pt x="308464" y="246887"/>
                    <a:pt x="314039" y="259681"/>
                  </a:cubicBezTo>
                  <a:cubicBezTo>
                    <a:pt x="319741" y="273604"/>
                    <a:pt x="322529" y="288548"/>
                    <a:pt x="322231" y="303591"/>
                  </a:cubicBezTo>
                  <a:lnTo>
                    <a:pt x="322231" y="304829"/>
                  </a:lnTo>
                  <a:cubicBezTo>
                    <a:pt x="322497" y="322498"/>
                    <a:pt x="318820" y="340005"/>
                    <a:pt x="311467" y="356074"/>
                  </a:cubicBezTo>
                  <a:cubicBezTo>
                    <a:pt x="304408" y="370837"/>
                    <a:pt x="294161" y="383850"/>
                    <a:pt x="281464" y="394174"/>
                  </a:cubicBezTo>
                  <a:cubicBezTo>
                    <a:pt x="267913" y="404717"/>
                    <a:pt x="252453" y="412544"/>
                    <a:pt x="235934" y="417224"/>
                  </a:cubicBezTo>
                  <a:cubicBezTo>
                    <a:pt x="216857" y="422865"/>
                    <a:pt x="197058" y="425688"/>
                    <a:pt x="177165" y="4256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236" name="Google Shape;236;p67"/>
          <p:cNvGrpSpPr/>
          <p:nvPr/>
        </p:nvGrpSpPr>
        <p:grpSpPr>
          <a:xfrm>
            <a:off x="5250180" y="4888006"/>
            <a:ext cx="1691640" cy="425104"/>
            <a:chOff x="7641302" y="5435575"/>
            <a:chExt cx="1691640" cy="425104"/>
          </a:xfrm>
        </p:grpSpPr>
        <p:sp>
          <p:nvSpPr>
            <p:cNvPr id="237" name="Google Shape;237;p67"/>
            <p:cNvSpPr/>
            <p:nvPr/>
          </p:nvSpPr>
          <p:spPr>
            <a:xfrm>
              <a:off x="7641302" y="5435575"/>
              <a:ext cx="1691640" cy="425104"/>
            </a:xfrm>
            <a:prstGeom prst="roundRect">
              <a:avLst>
                <a:gd name="adj" fmla="val 0"/>
              </a:avLst>
            </a:prstGeom>
            <a:noFill/>
            <a:ln w="9525" cap="flat" cmpd="sng">
              <a:solidFill>
                <a:srgbClr val="F2F2F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25200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ru-RU" sz="1100" b="0" i="0" u="none" strike="noStrike" cap="non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VISIT US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67"/>
            <p:cNvSpPr/>
            <p:nvPr/>
          </p:nvSpPr>
          <p:spPr>
            <a:xfrm>
              <a:off x="8943182" y="5579170"/>
              <a:ext cx="79476" cy="137914"/>
            </a:xfrm>
            <a:custGeom>
              <a:avLst/>
              <a:gdLst/>
              <a:ahLst/>
              <a:cxnLst/>
              <a:rect l="l" t="t" r="r" b="b"/>
              <a:pathLst>
                <a:path w="323850" h="561975" extrusionOk="0">
                  <a:moveTo>
                    <a:pt x="33604" y="558660"/>
                  </a:moveTo>
                  <a:lnTo>
                    <a:pt x="7144" y="531257"/>
                  </a:lnTo>
                  <a:lnTo>
                    <a:pt x="268910" y="278511"/>
                  </a:lnTo>
                  <a:lnTo>
                    <a:pt x="7391" y="35033"/>
                  </a:lnTo>
                  <a:lnTo>
                    <a:pt x="33357" y="7144"/>
                  </a:lnTo>
                  <a:lnTo>
                    <a:pt x="324288" y="278016"/>
                  </a:lnTo>
                  <a:lnTo>
                    <a:pt x="33604" y="55866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239" name="Google Shape;239;p67">
            <a:hlinkClick r:id="rId4"/>
          </p:cNvPr>
          <p:cNvSpPr/>
          <p:nvPr/>
        </p:nvSpPr>
        <p:spPr>
          <a:xfrm>
            <a:off x="5207000" y="4845050"/>
            <a:ext cx="1778000" cy="511018"/>
          </a:xfrm>
          <a:prstGeom prst="rect">
            <a:avLst/>
          </a:prstGeom>
          <a:solidFill>
            <a:schemeClr val="accent2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0" name="Google Shape;240;p67"/>
          <p:cNvSpPr/>
          <p:nvPr/>
        </p:nvSpPr>
        <p:spPr>
          <a:xfrm>
            <a:off x="6345600" y="3253351"/>
            <a:ext cx="231315" cy="286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-RU" sz="9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 4">
  <p:cSld name="Team 4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4"/>
          <p:cNvSpPr>
            <a:spLocks noGrp="1"/>
          </p:cNvSpPr>
          <p:nvPr>
            <p:ph type="pic" idx="2"/>
          </p:nvPr>
        </p:nvSpPr>
        <p:spPr>
          <a:xfrm>
            <a:off x="1357314" y="2142548"/>
            <a:ext cx="2036618" cy="2597727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  <p:sp>
        <p:nvSpPr>
          <p:cNvPr id="33" name="Google Shape;33;p24"/>
          <p:cNvSpPr>
            <a:spLocks noGrp="1"/>
          </p:cNvSpPr>
          <p:nvPr>
            <p:ph type="pic" idx="3"/>
          </p:nvPr>
        </p:nvSpPr>
        <p:spPr>
          <a:xfrm>
            <a:off x="3827255" y="2142548"/>
            <a:ext cx="2036618" cy="2597727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  <p:sp>
        <p:nvSpPr>
          <p:cNvPr id="34" name="Google Shape;34;p24"/>
          <p:cNvSpPr>
            <a:spLocks noGrp="1"/>
          </p:cNvSpPr>
          <p:nvPr>
            <p:ph type="pic" idx="4"/>
          </p:nvPr>
        </p:nvSpPr>
        <p:spPr>
          <a:xfrm>
            <a:off x="6329860" y="2142548"/>
            <a:ext cx="2036618" cy="2597727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  <p:sp>
        <p:nvSpPr>
          <p:cNvPr id="35" name="Google Shape;35;p24"/>
          <p:cNvSpPr>
            <a:spLocks noGrp="1"/>
          </p:cNvSpPr>
          <p:nvPr>
            <p:ph type="pic" idx="5"/>
          </p:nvPr>
        </p:nvSpPr>
        <p:spPr>
          <a:xfrm>
            <a:off x="8810626" y="2142548"/>
            <a:ext cx="2036618" cy="2597727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 logos Slide">
  <p:cSld name="8 logos Slid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5"/>
          <p:cNvSpPr txBox="1">
            <a:spLocks noGrp="1"/>
          </p:cNvSpPr>
          <p:nvPr>
            <p:ph type="body" idx="1"/>
          </p:nvPr>
        </p:nvSpPr>
        <p:spPr>
          <a:xfrm>
            <a:off x="1579910" y="2595169"/>
            <a:ext cx="1042520" cy="100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25"/>
          <p:cNvSpPr txBox="1">
            <a:spLocks noGrp="1"/>
          </p:cNvSpPr>
          <p:nvPr>
            <p:ph type="body" idx="2"/>
          </p:nvPr>
        </p:nvSpPr>
        <p:spPr>
          <a:xfrm>
            <a:off x="3577325" y="2595169"/>
            <a:ext cx="1042520" cy="100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5"/>
          <p:cNvSpPr txBox="1">
            <a:spLocks noGrp="1"/>
          </p:cNvSpPr>
          <p:nvPr>
            <p:ph type="body" idx="3"/>
          </p:nvPr>
        </p:nvSpPr>
        <p:spPr>
          <a:xfrm>
            <a:off x="5574740" y="2595169"/>
            <a:ext cx="1042520" cy="100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5"/>
          <p:cNvSpPr txBox="1">
            <a:spLocks noGrp="1"/>
          </p:cNvSpPr>
          <p:nvPr>
            <p:ph type="body" idx="4"/>
          </p:nvPr>
        </p:nvSpPr>
        <p:spPr>
          <a:xfrm>
            <a:off x="7572155" y="2595169"/>
            <a:ext cx="1042520" cy="100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5"/>
          <p:cNvSpPr txBox="1">
            <a:spLocks noGrp="1"/>
          </p:cNvSpPr>
          <p:nvPr>
            <p:ph type="body" idx="5"/>
          </p:nvPr>
        </p:nvSpPr>
        <p:spPr>
          <a:xfrm>
            <a:off x="9569570" y="2595169"/>
            <a:ext cx="1042520" cy="100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body" idx="6"/>
          </p:nvPr>
        </p:nvSpPr>
        <p:spPr>
          <a:xfrm>
            <a:off x="1579910" y="4544738"/>
            <a:ext cx="1042520" cy="100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body" idx="7"/>
          </p:nvPr>
        </p:nvSpPr>
        <p:spPr>
          <a:xfrm>
            <a:off x="3577325" y="4544738"/>
            <a:ext cx="1042520" cy="100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body" idx="8"/>
          </p:nvPr>
        </p:nvSpPr>
        <p:spPr>
          <a:xfrm>
            <a:off x="5574740" y="4544738"/>
            <a:ext cx="1042520" cy="100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body" idx="9"/>
          </p:nvPr>
        </p:nvSpPr>
        <p:spPr>
          <a:xfrm>
            <a:off x="7572155" y="4544738"/>
            <a:ext cx="1042520" cy="100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body" idx="13"/>
          </p:nvPr>
        </p:nvSpPr>
        <p:spPr>
          <a:xfrm>
            <a:off x="9569570" y="4544738"/>
            <a:ext cx="1042520" cy="100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 logos Slide">
  <p:cSld name="18 logos Slid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6"/>
          <p:cNvSpPr txBox="1">
            <a:spLocks noGrp="1"/>
          </p:cNvSpPr>
          <p:nvPr>
            <p:ph type="body" idx="1"/>
          </p:nvPr>
        </p:nvSpPr>
        <p:spPr>
          <a:xfrm>
            <a:off x="1492839" y="2198579"/>
            <a:ext cx="775908" cy="754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None/>
              <a:defRPr sz="800"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body" idx="2"/>
          </p:nvPr>
        </p:nvSpPr>
        <p:spPr>
          <a:xfrm>
            <a:off x="3178922" y="2198579"/>
            <a:ext cx="775908" cy="754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None/>
              <a:defRPr sz="800"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6"/>
          <p:cNvSpPr txBox="1">
            <a:spLocks noGrp="1"/>
          </p:cNvSpPr>
          <p:nvPr>
            <p:ph type="body" idx="3"/>
          </p:nvPr>
        </p:nvSpPr>
        <p:spPr>
          <a:xfrm>
            <a:off x="4865005" y="2198579"/>
            <a:ext cx="775908" cy="754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None/>
              <a:defRPr sz="800"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body" idx="4"/>
          </p:nvPr>
        </p:nvSpPr>
        <p:spPr>
          <a:xfrm>
            <a:off x="6551088" y="2198579"/>
            <a:ext cx="775908" cy="754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None/>
              <a:defRPr sz="800"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body" idx="5"/>
          </p:nvPr>
        </p:nvSpPr>
        <p:spPr>
          <a:xfrm>
            <a:off x="8237171" y="2198579"/>
            <a:ext cx="775908" cy="754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None/>
              <a:defRPr sz="800"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body" idx="6"/>
          </p:nvPr>
        </p:nvSpPr>
        <p:spPr>
          <a:xfrm>
            <a:off x="9923253" y="2198579"/>
            <a:ext cx="775908" cy="754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None/>
              <a:defRPr sz="800"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26"/>
          <p:cNvSpPr txBox="1">
            <a:spLocks noGrp="1"/>
          </p:cNvSpPr>
          <p:nvPr>
            <p:ph type="body" idx="7"/>
          </p:nvPr>
        </p:nvSpPr>
        <p:spPr>
          <a:xfrm>
            <a:off x="1492839" y="3695501"/>
            <a:ext cx="775908" cy="754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None/>
              <a:defRPr sz="800"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26"/>
          <p:cNvSpPr txBox="1">
            <a:spLocks noGrp="1"/>
          </p:cNvSpPr>
          <p:nvPr>
            <p:ph type="body" idx="8"/>
          </p:nvPr>
        </p:nvSpPr>
        <p:spPr>
          <a:xfrm>
            <a:off x="3178922" y="3695501"/>
            <a:ext cx="775908" cy="754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None/>
              <a:defRPr sz="800"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body" idx="9"/>
          </p:nvPr>
        </p:nvSpPr>
        <p:spPr>
          <a:xfrm>
            <a:off x="4865005" y="3695501"/>
            <a:ext cx="775908" cy="754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None/>
              <a:defRPr sz="800"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body" idx="13"/>
          </p:nvPr>
        </p:nvSpPr>
        <p:spPr>
          <a:xfrm>
            <a:off x="6551088" y="3695501"/>
            <a:ext cx="775908" cy="754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None/>
              <a:defRPr sz="800"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6"/>
          <p:cNvSpPr txBox="1">
            <a:spLocks noGrp="1"/>
          </p:cNvSpPr>
          <p:nvPr>
            <p:ph type="body" idx="14"/>
          </p:nvPr>
        </p:nvSpPr>
        <p:spPr>
          <a:xfrm>
            <a:off x="8237171" y="3695501"/>
            <a:ext cx="775908" cy="754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None/>
              <a:defRPr sz="800"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6"/>
          <p:cNvSpPr txBox="1">
            <a:spLocks noGrp="1"/>
          </p:cNvSpPr>
          <p:nvPr>
            <p:ph type="body" idx="15"/>
          </p:nvPr>
        </p:nvSpPr>
        <p:spPr>
          <a:xfrm>
            <a:off x="9923253" y="3695501"/>
            <a:ext cx="775908" cy="754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None/>
              <a:defRPr sz="800"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body" idx="16"/>
          </p:nvPr>
        </p:nvSpPr>
        <p:spPr>
          <a:xfrm>
            <a:off x="1492839" y="5196497"/>
            <a:ext cx="775908" cy="754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None/>
              <a:defRPr sz="800"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26"/>
          <p:cNvSpPr txBox="1">
            <a:spLocks noGrp="1"/>
          </p:cNvSpPr>
          <p:nvPr>
            <p:ph type="body" idx="17"/>
          </p:nvPr>
        </p:nvSpPr>
        <p:spPr>
          <a:xfrm>
            <a:off x="3178922" y="5196497"/>
            <a:ext cx="775908" cy="754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None/>
              <a:defRPr sz="800"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26"/>
          <p:cNvSpPr txBox="1">
            <a:spLocks noGrp="1"/>
          </p:cNvSpPr>
          <p:nvPr>
            <p:ph type="body" idx="18"/>
          </p:nvPr>
        </p:nvSpPr>
        <p:spPr>
          <a:xfrm>
            <a:off x="4865005" y="5196497"/>
            <a:ext cx="775908" cy="754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None/>
              <a:defRPr sz="800"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body" idx="19"/>
          </p:nvPr>
        </p:nvSpPr>
        <p:spPr>
          <a:xfrm>
            <a:off x="6551088" y="5196497"/>
            <a:ext cx="775908" cy="754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None/>
              <a:defRPr sz="800"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body" idx="20"/>
          </p:nvPr>
        </p:nvSpPr>
        <p:spPr>
          <a:xfrm>
            <a:off x="8237171" y="5196497"/>
            <a:ext cx="775908" cy="754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None/>
              <a:defRPr sz="800"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body" idx="21"/>
          </p:nvPr>
        </p:nvSpPr>
        <p:spPr>
          <a:xfrm>
            <a:off x="9923253" y="5196497"/>
            <a:ext cx="775908" cy="754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None/>
              <a:defRPr sz="800"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ter 1">
  <p:cSld name="Chapter 1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7"/>
          <p:cNvSpPr>
            <a:spLocks noGrp="1"/>
          </p:cNvSpPr>
          <p:nvPr>
            <p:ph type="pic" idx="2"/>
          </p:nvPr>
        </p:nvSpPr>
        <p:spPr>
          <a:xfrm>
            <a:off x="7535119" y="1105236"/>
            <a:ext cx="3903672" cy="464753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ter 1.1">
  <p:cSld name="Chapter 1.1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8"/>
          <p:cNvSpPr>
            <a:spLocks noGrp="1"/>
          </p:cNvSpPr>
          <p:nvPr>
            <p:ph type="pic" idx="2"/>
          </p:nvPr>
        </p:nvSpPr>
        <p:spPr>
          <a:xfrm>
            <a:off x="6672263" y="800099"/>
            <a:ext cx="4752975" cy="5257801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57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048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pn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png"/><Relationship Id="rId9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"/>
          <p:cNvSpPr txBox="1"/>
          <p:nvPr/>
        </p:nvSpPr>
        <p:spPr>
          <a:xfrm>
            <a:off x="1304925" y="1563272"/>
            <a:ext cx="9505950" cy="1329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ru-RU" sz="9600" b="0" i="0" u="none" strike="noStrike" cap="non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ShakesPear</a:t>
            </a:r>
            <a:endParaRPr sz="9600" b="0" i="0" u="none" strike="noStrike" cap="none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6" name="Google Shape;246;p1"/>
          <p:cNvSpPr txBox="1"/>
          <p:nvPr/>
        </p:nvSpPr>
        <p:spPr>
          <a:xfrm>
            <a:off x="1304925" y="3267450"/>
            <a:ext cx="23385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ru-RU" sz="2100" b="0" i="0" u="none" strike="noStrike" cap="non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Новосёлов Вадим</a:t>
            </a:r>
            <a:endParaRPr sz="2100" b="0" i="0" u="none" strike="noStrike" cap="none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47" name="Google Shape;24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90775" y="3900475"/>
            <a:ext cx="1619250" cy="64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04925" y="3933800"/>
            <a:ext cx="804875" cy="58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2"/>
          <p:cNvSpPr txBox="1"/>
          <p:nvPr/>
        </p:nvSpPr>
        <p:spPr>
          <a:xfrm>
            <a:off x="1877125" y="2176875"/>
            <a:ext cx="937500" cy="1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</a:pPr>
            <a:r>
              <a:rPr lang="ru-RU" sz="1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Pearpop</a:t>
            </a:r>
            <a:endParaRPr sz="1600" b="1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351" name="Google Shape;351;p12"/>
          <p:cNvCxnSpPr/>
          <p:nvPr/>
        </p:nvCxnSpPr>
        <p:spPr>
          <a:xfrm>
            <a:off x="1683615" y="2710543"/>
            <a:ext cx="0" cy="4147457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52" name="Google Shape;352;p12"/>
          <p:cNvSpPr txBox="1"/>
          <p:nvPr/>
        </p:nvSpPr>
        <p:spPr>
          <a:xfrm>
            <a:off x="7096575" y="4579350"/>
            <a:ext cx="2647500" cy="1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</a:pPr>
            <a:r>
              <a:rPr lang="ru-RU" sz="1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Ручной поиск блоггеров</a:t>
            </a:r>
            <a:endParaRPr sz="1600" b="1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353" name="Google Shape;353;p12"/>
          <p:cNvCxnSpPr/>
          <p:nvPr/>
        </p:nvCxnSpPr>
        <p:spPr>
          <a:xfrm>
            <a:off x="4273466" y="3864428"/>
            <a:ext cx="0" cy="2993572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54" name="Google Shape;354;p12"/>
          <p:cNvSpPr txBox="1"/>
          <p:nvPr/>
        </p:nvSpPr>
        <p:spPr>
          <a:xfrm>
            <a:off x="4470680" y="3429000"/>
            <a:ext cx="1876200" cy="1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Бирж</a:t>
            </a:r>
            <a:r>
              <a:rPr lang="ru-RU" sz="16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и</a:t>
            </a:r>
            <a:r>
              <a:rPr lang="ru-RU" sz="1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блогеров</a:t>
            </a:r>
            <a:endParaRPr sz="1600" b="1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355" name="Google Shape;355;p12"/>
          <p:cNvCxnSpPr/>
          <p:nvPr/>
        </p:nvCxnSpPr>
        <p:spPr>
          <a:xfrm>
            <a:off x="6917915" y="4562266"/>
            <a:ext cx="0" cy="2295734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56" name="Google Shape;356;p12"/>
          <p:cNvSpPr txBox="1"/>
          <p:nvPr/>
        </p:nvSpPr>
        <p:spPr>
          <a:xfrm>
            <a:off x="1343025" y="1175409"/>
            <a:ext cx="28773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Helvetica Neue"/>
              <a:buNone/>
            </a:pPr>
            <a:r>
              <a:rPr lang="ru-RU" sz="54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Решения</a:t>
            </a:r>
            <a:endParaRPr sz="54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7" name="Google Shape;357;p12"/>
          <p:cNvSpPr txBox="1"/>
          <p:nvPr/>
        </p:nvSpPr>
        <p:spPr>
          <a:xfrm>
            <a:off x="1359598" y="726234"/>
            <a:ext cx="1862995" cy="22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Helvetica Neue"/>
              <a:buNone/>
            </a:pPr>
            <a:r>
              <a:rPr lang="ru-RU" sz="1800" b="0" i="0" u="none" strike="noStrike" cap="non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Существующие</a:t>
            </a:r>
            <a:endParaRPr sz="1800" b="0" i="0" u="none" strike="noStrike" cap="none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8" name="Google Shape;358;p12"/>
          <p:cNvSpPr txBox="1"/>
          <p:nvPr/>
        </p:nvSpPr>
        <p:spPr>
          <a:xfrm>
            <a:off x="1877125" y="2674793"/>
            <a:ext cx="2217672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rgbClr val="333333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Платформа на Американском рынке для объединения музыкантов и блоггеров для создания трендов TikTok (стартовала осенью 2020, в апреле 2021 подняла 16 млн $ инвестиций)</a:t>
            </a:r>
            <a:endParaRPr sz="1400" b="0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12"/>
          <p:cNvSpPr txBox="1"/>
          <p:nvPr/>
        </p:nvSpPr>
        <p:spPr>
          <a:xfrm>
            <a:off x="7096585" y="5183113"/>
            <a:ext cx="22176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rgbClr val="333333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Долго и не понятен охват</a:t>
            </a:r>
            <a:endParaRPr sz="1400" b="0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12"/>
          <p:cNvSpPr txBox="1"/>
          <p:nvPr/>
        </p:nvSpPr>
        <p:spPr>
          <a:xfrm>
            <a:off x="4470680" y="4163984"/>
            <a:ext cx="221767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rgbClr val="333333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Сложность оценки эффективности рекламного бюджета</a:t>
            </a:r>
            <a:endParaRPr sz="1400" b="0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1" name="Google Shape;361;p12"/>
          <p:cNvPicPr preferRelativeResize="0"/>
          <p:nvPr/>
        </p:nvPicPr>
        <p:blipFill rotWithShape="1">
          <a:blip r:embed="rId3">
            <a:alphaModFix/>
          </a:blip>
          <a:srcRect l="24016" t="13821" r="25356" b="17139"/>
          <a:stretch/>
        </p:blipFill>
        <p:spPr>
          <a:xfrm>
            <a:off x="1877130" y="4874294"/>
            <a:ext cx="1001462" cy="802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39318" y="5183127"/>
            <a:ext cx="1938999" cy="445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72848" y="5110364"/>
            <a:ext cx="617761" cy="590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12"/>
          <p:cNvPicPr preferRelativeResize="0"/>
          <p:nvPr/>
        </p:nvPicPr>
        <p:blipFill rotWithShape="1">
          <a:blip r:embed="rId6">
            <a:alphaModFix/>
          </a:blip>
          <a:srcRect l="13183" t="14894" r="16768" b="14304"/>
          <a:stretch/>
        </p:blipFill>
        <p:spPr>
          <a:xfrm>
            <a:off x="4756271" y="5729747"/>
            <a:ext cx="1305018" cy="486453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12"/>
          <p:cNvSpPr txBox="1"/>
          <p:nvPr/>
        </p:nvSpPr>
        <p:spPr>
          <a:xfrm>
            <a:off x="4857575" y="2075325"/>
            <a:ext cx="3629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Helvetica Neue"/>
                <a:ea typeface="Helvetica Neue"/>
                <a:cs typeface="Helvetica Neue"/>
                <a:sym typeface="Helvetica Neue"/>
              </a:rPr>
              <a:t>Мы копируем это решение на рынок РФ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366" name="Google Shape;366;p12"/>
          <p:cNvCxnSpPr>
            <a:stCxn id="365" idx="1"/>
            <a:endCxn id="350" idx="3"/>
          </p:cNvCxnSpPr>
          <p:nvPr/>
        </p:nvCxnSpPr>
        <p:spPr>
          <a:xfrm rot="10800000">
            <a:off x="2814575" y="2275425"/>
            <a:ext cx="2043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1002f2f9d01_2_73"/>
          <p:cNvSpPr/>
          <p:nvPr/>
        </p:nvSpPr>
        <p:spPr>
          <a:xfrm>
            <a:off x="1" y="-1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72" name="Google Shape;372;g1002f2f9d01_2_73"/>
          <p:cNvSpPr txBox="1"/>
          <p:nvPr/>
        </p:nvSpPr>
        <p:spPr>
          <a:xfrm>
            <a:off x="762000" y="1003374"/>
            <a:ext cx="2814600" cy="10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3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Предлагаемое  </a:t>
            </a:r>
            <a:r>
              <a:rPr lang="ru-RU" sz="3200" b="0" i="0" u="none" strike="noStrike" cap="non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Решение</a:t>
            </a:r>
            <a:endParaRPr sz="3200" b="0" i="0" u="none" strike="noStrike" cap="none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73" name="Google Shape;373;g1002f2f9d01_2_73"/>
          <p:cNvSpPr txBox="1"/>
          <p:nvPr/>
        </p:nvSpPr>
        <p:spPr>
          <a:xfrm>
            <a:off x="762000" y="2750900"/>
            <a:ext cx="4572000" cy="25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71450" marR="0" lvl="0" indent="-1714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ru-RU"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Платформа в виде веб-приложения, объединяющая авторов контента и музыкантов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ru-RU"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Возможность публиковать челленджи и выстраивать их бюджет заранее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ru-RU"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Выплаты происходят по прошествии </a:t>
            </a:r>
            <a:r>
              <a:rPr lang="ru-RU"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7 дней за набранное кол-во просмотров</a:t>
            </a:r>
            <a:endParaRPr sz="12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71450" marR="0" lvl="0" indent="-1714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ru-RU"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Реклама идет не от одного автора контента, а от всех откликнувшихся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4"/>
          <p:cNvSpPr/>
          <p:nvPr/>
        </p:nvSpPr>
        <p:spPr>
          <a:xfrm>
            <a:off x="1" y="-1"/>
            <a:ext cx="6096000" cy="6858001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79" name="Google Shape;379;p14"/>
          <p:cNvSpPr txBox="1"/>
          <p:nvPr/>
        </p:nvSpPr>
        <p:spPr>
          <a:xfrm>
            <a:off x="762000" y="1003374"/>
            <a:ext cx="2814600" cy="10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3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Предлагаемое  </a:t>
            </a:r>
            <a:r>
              <a:rPr lang="ru-RU" sz="3200" b="0" i="0" u="none" strike="noStrike" cap="non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Решение</a:t>
            </a:r>
            <a:endParaRPr sz="3200" b="0" i="0" u="none" strike="noStrike" cap="none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0" name="Google Shape;380;p14"/>
          <p:cNvSpPr txBox="1"/>
          <p:nvPr/>
        </p:nvSpPr>
        <p:spPr>
          <a:xfrm>
            <a:off x="762000" y="2750900"/>
            <a:ext cx="4572000" cy="25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71450" marR="0" lvl="0" indent="-1714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ru-RU"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Платформа в виде веб-приложения, объединяющая авторов контента и музыкантов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ru-RU"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Возможность публиковать челленджи и выстраивать их бюджет заранее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ru-RU"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Выплаты происходят по прошествии </a:t>
            </a:r>
            <a:r>
              <a:rPr lang="ru-RU"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7 дней за набранное кол-во просмотров</a:t>
            </a:r>
            <a:endParaRPr sz="12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71450" marR="0" lvl="0" indent="-1714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ru-RU"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Реклама идет не от одного автора контента, а от всех откликнувшихся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14"/>
          <p:cNvSpPr txBox="1"/>
          <p:nvPr/>
        </p:nvSpPr>
        <p:spPr>
          <a:xfrm>
            <a:off x="6534079" y="978775"/>
            <a:ext cx="3414600" cy="10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b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Уникальная </a:t>
            </a:r>
            <a:endParaRPr sz="32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3200" i="0" u="none" strike="noStrike" cap="non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ценность</a:t>
            </a:r>
            <a:endParaRPr sz="3200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382" name="Google Shape;382;p14"/>
          <p:cNvSpPr txBox="1"/>
          <p:nvPr/>
        </p:nvSpPr>
        <p:spPr>
          <a:xfrm>
            <a:off x="6534074" y="2612300"/>
            <a:ext cx="4724400" cy="26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71450" marR="0" lvl="0" indent="-1714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D1D1D"/>
              </a:buClr>
              <a:buSzPts val="1200"/>
              <a:buChar char="•"/>
            </a:pPr>
            <a:r>
              <a:rPr lang="ru-RU" sz="1200" b="1" i="0" u="none" strike="noStrike" cap="none">
                <a:solidFill>
                  <a:srgbClr val="1D1D1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Возможность искусственного создания трендов TikTok</a:t>
            </a:r>
            <a:endParaRPr sz="1200" b="1" i="0" u="none" strike="noStrike" cap="none">
              <a:solidFill>
                <a:srgbClr val="1D1D1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71450" marR="0" lvl="0" indent="-1714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D1D1D"/>
              </a:buClr>
              <a:buSzPts val="1200"/>
              <a:buChar char="•"/>
            </a:pPr>
            <a:r>
              <a:rPr lang="ru-RU" sz="1200" b="1" i="0" u="none" strike="noStrike" cap="none">
                <a:solidFill>
                  <a:srgbClr val="1D1D1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Возможность зарабатывать авторам независимо от числа подписчиков</a:t>
            </a:r>
            <a:endParaRPr sz="1400" b="1" i="0" u="none" strike="noStrike" cap="none">
              <a:solidFill>
                <a:srgbClr val="000000"/>
              </a:solidFill>
            </a:endParaRPr>
          </a:p>
          <a:p>
            <a:pPr marL="171450" marR="0" lvl="0" indent="-1714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D1D1D"/>
              </a:buClr>
              <a:buSzPts val="1200"/>
              <a:buChar char="•"/>
            </a:pPr>
            <a:r>
              <a:rPr lang="ru-RU" sz="1200" b="1">
                <a:solidFill>
                  <a:srgbClr val="1D1D1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Нативная реклама музыки</a:t>
            </a:r>
            <a:endParaRPr sz="1400" b="1" i="0" u="none" strike="noStrike" cap="none">
              <a:solidFill>
                <a:srgbClr val="000000"/>
              </a:solidFill>
            </a:endParaRPr>
          </a:p>
          <a:p>
            <a:pPr marL="171450" marR="0" lvl="0" indent="-1714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D1D1D"/>
              </a:buClr>
              <a:buSzPts val="1200"/>
              <a:buChar char="•"/>
            </a:pPr>
            <a:r>
              <a:rPr lang="ru-RU" sz="1200" b="1" i="0" u="none" strike="noStrike" cap="none">
                <a:solidFill>
                  <a:srgbClr val="1D1D1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Реклама у блоггеров с небольшой аудиторией более эффективна согласно статистике popsters</a:t>
            </a:r>
            <a:endParaRPr sz="1200" b="1" i="0" u="none" strike="noStrike" cap="none">
              <a:solidFill>
                <a:srgbClr val="1D1D1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71450" marR="0" lvl="0" indent="-1714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D1D1D"/>
              </a:buClr>
              <a:buSzPts val="1200"/>
              <a:buFont typeface="Helvetica Neue"/>
              <a:buChar char="•"/>
            </a:pPr>
            <a:r>
              <a:rPr lang="ru-RU" sz="1200" b="1">
                <a:solidFill>
                  <a:srgbClr val="1D1D1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Рекламодатель платит не за размещение, а за итоговое кол-во просмотров и охват</a:t>
            </a:r>
            <a:endParaRPr sz="1200" b="1">
              <a:solidFill>
                <a:srgbClr val="1D1D1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7" name="Google Shape;387;p16"/>
          <p:cNvGraphicFramePr/>
          <p:nvPr>
            <p:extLst>
              <p:ext uri="{D42A27DB-BD31-4B8C-83A1-F6EECF244321}">
                <p14:modId xmlns:p14="http://schemas.microsoft.com/office/powerpoint/2010/main" val="3532755391"/>
              </p:ext>
            </p:extLst>
          </p:nvPr>
        </p:nvGraphicFramePr>
        <p:xfrm>
          <a:off x="156838" y="1521749"/>
          <a:ext cx="11647504" cy="1585436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154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10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19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41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00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04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960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448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0389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28818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0" u="none" strike="noStrike" cap="none" dirty="0">
                          <a:solidFill>
                            <a:schemeClr val="dk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sym typeface="Helvetica Neue"/>
                        </a:rPr>
                        <a:t>Количество привлеченных пользователей </a:t>
                      </a:r>
                      <a:endParaRPr sz="1200" b="0" i="0" u="none" strike="noStrike" cap="none" dirty="0">
                        <a:solidFill>
                          <a:schemeClr val="dk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  <a:cs typeface="Helvetica Neue"/>
                        <a:sym typeface="Helvetica Neue"/>
                      </a:endParaRPr>
                    </a:p>
                  </a:txBody>
                  <a:tcPr marL="7500" marR="7500" marT="75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0" u="none" strike="noStrike" cap="none" dirty="0">
                          <a:solidFill>
                            <a:schemeClr val="dk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sym typeface="Helvetica Neue"/>
                        </a:rPr>
                        <a:t>Конверсия </a:t>
                      </a:r>
                      <a:endParaRPr sz="1200" b="0" i="0" u="none" strike="noStrike" cap="none" dirty="0">
                        <a:solidFill>
                          <a:schemeClr val="dk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  <a:cs typeface="Helvetica Neue"/>
                        <a:sym typeface="Helvetica Neue"/>
                      </a:endParaRPr>
                    </a:p>
                  </a:txBody>
                  <a:tcPr marL="7500" marR="7500" marT="75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0" u="none" strike="noStrike" cap="none" dirty="0">
                          <a:solidFill>
                            <a:schemeClr val="dk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sym typeface="Helvetica Neue"/>
                        </a:rPr>
                        <a:t>Количество покупателей (первых покупок)</a:t>
                      </a:r>
                      <a:endParaRPr sz="1200" b="0" i="0" u="none" strike="noStrike" cap="none" dirty="0">
                        <a:solidFill>
                          <a:schemeClr val="dk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  <a:cs typeface="Helvetica Neue"/>
                        <a:sym typeface="Helvetica Neue"/>
                      </a:endParaRPr>
                    </a:p>
                  </a:txBody>
                  <a:tcPr marL="7500" marR="7500" marT="75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0" u="none" strike="noStrike" cap="none" dirty="0">
                          <a:solidFill>
                            <a:schemeClr val="dk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sym typeface="Helvetica Neue"/>
                        </a:rPr>
                        <a:t>Средний чек заказа</a:t>
                      </a:r>
                      <a:endParaRPr sz="1200" b="0" i="0" u="none" strike="noStrike" cap="none" dirty="0">
                        <a:solidFill>
                          <a:schemeClr val="dk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  <a:cs typeface="Helvetica Neue"/>
                        <a:sym typeface="Helvetica Neue"/>
                      </a:endParaRPr>
                    </a:p>
                  </a:txBody>
                  <a:tcPr marL="7500" marR="7500" marT="75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0" u="none" strike="noStrike" cap="none" dirty="0">
                          <a:solidFill>
                            <a:schemeClr val="dk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sym typeface="Helvetica Neue"/>
                        </a:rPr>
                        <a:t>Себестоимость проданных товаров </a:t>
                      </a:r>
                      <a:endParaRPr sz="1200" b="0" i="0" u="none" strike="noStrike" cap="none" dirty="0">
                        <a:solidFill>
                          <a:schemeClr val="dk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  <a:cs typeface="Helvetica Neue"/>
                        <a:sym typeface="Helvetica Neue"/>
                      </a:endParaRPr>
                    </a:p>
                  </a:txBody>
                  <a:tcPr marL="7500" marR="7500" marT="75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0" u="none" strike="noStrike" cap="none" dirty="0">
                          <a:solidFill>
                            <a:schemeClr val="dk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sym typeface="Helvetica Neue"/>
                        </a:rPr>
                        <a:t>Среднее число платежей за выбранный период</a:t>
                      </a:r>
                      <a:endParaRPr sz="1200" b="0" i="0" u="none" strike="noStrike" cap="none" dirty="0">
                        <a:solidFill>
                          <a:schemeClr val="dk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  <a:cs typeface="Helvetica Neue"/>
                        <a:sym typeface="Helvetica Neue"/>
                      </a:endParaRPr>
                    </a:p>
                  </a:txBody>
                  <a:tcPr marL="7500" marR="7500" marT="75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0" u="none" strike="noStrike" cap="none" dirty="0">
                          <a:solidFill>
                            <a:schemeClr val="dk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sym typeface="Helvetica Neue"/>
                        </a:rPr>
                        <a:t>Средний доход на одного клиента </a:t>
                      </a:r>
                      <a:endParaRPr sz="1200" b="0" i="0" u="none" strike="noStrike" cap="none" dirty="0">
                        <a:solidFill>
                          <a:schemeClr val="dk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  <a:cs typeface="Helvetica Neue"/>
                        <a:sym typeface="Helvetica Neue"/>
                      </a:endParaRPr>
                    </a:p>
                  </a:txBody>
                  <a:tcPr marL="7500" marR="7500" marT="75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0" u="none" strike="noStrike" cap="none" dirty="0">
                          <a:solidFill>
                            <a:schemeClr val="dk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sym typeface="Helvetica Neue"/>
                        </a:rPr>
                        <a:t>Средний доход на одного пользователя </a:t>
                      </a:r>
                      <a:endParaRPr sz="1200" b="0" i="0" u="none" strike="noStrike" cap="none" dirty="0">
                        <a:solidFill>
                          <a:schemeClr val="dk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  <a:cs typeface="Helvetica Neue"/>
                        <a:sym typeface="Helvetica Neue"/>
                      </a:endParaRPr>
                    </a:p>
                  </a:txBody>
                  <a:tcPr marL="7500" marR="7500" marT="75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cap="none" dirty="0">
                          <a:solidFill>
                            <a:schemeClr val="dk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sym typeface="Helvetica Neue"/>
                        </a:rPr>
                        <a:t>Маржинальная </a:t>
                      </a:r>
                      <a:endParaRPr sz="1200" b="1" u="none" strike="noStrike" cap="none" dirty="0">
                        <a:solidFill>
                          <a:schemeClr val="dk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  <a:sym typeface="Helvetica Neue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cap="none" dirty="0">
                          <a:solidFill>
                            <a:schemeClr val="dk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sym typeface="Helvetica Neue"/>
                        </a:rPr>
                        <a:t>прибыль </a:t>
                      </a:r>
                      <a:endParaRPr sz="1200" b="1" i="0" u="none" strike="noStrike" cap="none" dirty="0">
                        <a:solidFill>
                          <a:schemeClr val="dk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  <a:cs typeface="Helvetica Neue"/>
                        <a:sym typeface="Helvetica Neue"/>
                      </a:endParaRPr>
                    </a:p>
                  </a:txBody>
                  <a:tcPr marL="7500" marR="7500" marT="750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25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>
                          <a:solidFill>
                            <a:schemeClr val="dk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sym typeface="Helvetica Neue"/>
                        </a:rPr>
                        <a:t>1 095</a:t>
                      </a:r>
                      <a:endParaRPr sz="1200" i="0" u="none" strike="noStrike" cap="none">
                        <a:solidFill>
                          <a:schemeClr val="dk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  <a:cs typeface="Helvetica Neue"/>
                        <a:sym typeface="Helvetica Neue"/>
                      </a:endParaRPr>
                    </a:p>
                  </a:txBody>
                  <a:tcPr marL="7500" marR="7500" marT="75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>
                          <a:solidFill>
                            <a:schemeClr val="dk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sym typeface="Helvetica Neue"/>
                        </a:rPr>
                        <a:t>10,00%</a:t>
                      </a:r>
                      <a:endParaRPr sz="1200" i="0" u="none" strike="noStrike" cap="none" dirty="0">
                        <a:solidFill>
                          <a:schemeClr val="dk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  <a:cs typeface="Helvetica Neue"/>
                        <a:sym typeface="Helvetica Neue"/>
                      </a:endParaRPr>
                    </a:p>
                  </a:txBody>
                  <a:tcPr marL="7500" marR="7500" marT="75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>
                          <a:solidFill>
                            <a:schemeClr val="dk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sym typeface="Helvetica Neue"/>
                        </a:rPr>
                        <a:t>110</a:t>
                      </a:r>
                      <a:endParaRPr sz="1200" i="0" u="none" strike="noStrike" cap="none" dirty="0">
                        <a:solidFill>
                          <a:schemeClr val="dk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  <a:cs typeface="Helvetica Neue"/>
                        <a:sym typeface="Helvetica Neue"/>
                      </a:endParaRPr>
                    </a:p>
                  </a:txBody>
                  <a:tcPr marL="7500" marR="7500" marT="75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>
                          <a:solidFill>
                            <a:schemeClr val="dk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sym typeface="Helvetica Neue"/>
                        </a:rPr>
                        <a:t>50 000,00</a:t>
                      </a:r>
                      <a:endParaRPr sz="1200" i="0" u="none" strike="noStrike" cap="none">
                        <a:solidFill>
                          <a:schemeClr val="dk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  <a:cs typeface="Helvetica Neue"/>
                        <a:sym typeface="Helvetica Neue"/>
                      </a:endParaRPr>
                    </a:p>
                  </a:txBody>
                  <a:tcPr marL="7500" marR="7500" marT="75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>
                          <a:solidFill>
                            <a:schemeClr val="dk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sym typeface="Helvetica Neue"/>
                        </a:rPr>
                        <a:t>30 000,00</a:t>
                      </a:r>
                      <a:endParaRPr sz="1200" i="0" u="none" strike="noStrike" cap="none" dirty="0">
                        <a:solidFill>
                          <a:schemeClr val="dk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  <a:cs typeface="Helvetica Neue"/>
                        <a:sym typeface="Helvetica Neue"/>
                      </a:endParaRPr>
                    </a:p>
                  </a:txBody>
                  <a:tcPr marL="7500" marR="7500" marT="75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>
                          <a:solidFill>
                            <a:schemeClr val="dk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sym typeface="Helvetica Neue"/>
                        </a:rPr>
                        <a:t>3</a:t>
                      </a:r>
                      <a:endParaRPr sz="1200" i="0" u="none" strike="noStrike" cap="none">
                        <a:solidFill>
                          <a:schemeClr val="dk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  <a:cs typeface="Helvetica Neue"/>
                        <a:sym typeface="Helvetica Neue"/>
                      </a:endParaRPr>
                    </a:p>
                  </a:txBody>
                  <a:tcPr marL="7500" marR="7500" marT="75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>
                          <a:solidFill>
                            <a:schemeClr val="dk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sym typeface="Helvetica Neue"/>
                        </a:rPr>
                        <a:t>59 000,00</a:t>
                      </a:r>
                      <a:endParaRPr sz="1200" i="0" u="none" strike="noStrike" cap="none" dirty="0">
                        <a:solidFill>
                          <a:schemeClr val="dk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  <a:cs typeface="Helvetica Neue"/>
                        <a:sym typeface="Helvetica Neue"/>
                      </a:endParaRPr>
                    </a:p>
                  </a:txBody>
                  <a:tcPr marL="7500" marR="7500" marT="75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>
                          <a:solidFill>
                            <a:schemeClr val="dk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sym typeface="Helvetica Neue"/>
                        </a:rPr>
                        <a:t>5 900,00</a:t>
                      </a:r>
                      <a:endParaRPr sz="1200" i="0" u="none" strike="noStrike" cap="none" dirty="0">
                        <a:solidFill>
                          <a:schemeClr val="dk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  <a:cs typeface="Helvetica Neue"/>
                        <a:sym typeface="Helvetica Neue"/>
                      </a:endParaRPr>
                    </a:p>
                  </a:txBody>
                  <a:tcPr marL="7500" marR="7500" marT="75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cap="none" dirty="0">
                          <a:solidFill>
                            <a:schemeClr val="dk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sym typeface="Helvetica Neue"/>
                        </a:rPr>
                        <a:t>6 440 500,00</a:t>
                      </a:r>
                      <a:endParaRPr sz="1200" b="1" i="0" u="none" strike="noStrike" cap="none" dirty="0">
                        <a:solidFill>
                          <a:schemeClr val="dk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  <a:cs typeface="Helvetica Neue"/>
                        <a:sym typeface="Helvetica Neue"/>
                      </a:endParaRPr>
                    </a:p>
                  </a:txBody>
                  <a:tcPr marL="7500" marR="7500" marT="750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88" name="Google Shape;388;p16"/>
          <p:cNvSpPr txBox="1"/>
          <p:nvPr/>
        </p:nvSpPr>
        <p:spPr>
          <a:xfrm>
            <a:off x="0" y="4243357"/>
            <a:ext cx="12192000" cy="16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Font typeface="Helvetica Neue"/>
              <a:buChar char="●"/>
            </a:pPr>
            <a:r>
              <a:rPr lang="ru-RU" sz="1600" dirty="0">
                <a:latin typeface="Helvetica Neue"/>
                <a:ea typeface="Helvetica Neue"/>
                <a:cs typeface="Helvetica Neue"/>
                <a:sym typeface="Helvetica Neue"/>
              </a:rPr>
              <a:t>Возможность создания трендов позволяет выполнить KPI быстрее и повысить маржинальность до 50% с рекламного бюджета.</a:t>
            </a:r>
            <a:endParaRPr sz="16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Font typeface="Helvetica Neue"/>
              <a:buChar char="●"/>
            </a:pPr>
            <a:r>
              <a:rPr lang="ru-RU" sz="1600" dirty="0">
                <a:latin typeface="Helvetica Neue"/>
                <a:ea typeface="Helvetica Neue"/>
                <a:cs typeface="Helvetica Neue"/>
                <a:sym typeface="Helvetica Neue"/>
              </a:rPr>
              <a:t>В данный момент мы сосредоточились на рынке рекламы музыкантов с целью выхода на весь рынок рекламы </a:t>
            </a:r>
            <a:r>
              <a:rPr lang="ru-RU" sz="1600" dirty="0" err="1">
                <a:latin typeface="Helvetica Neue"/>
                <a:ea typeface="Helvetica Neue"/>
                <a:cs typeface="Helvetica Neue"/>
                <a:sym typeface="Helvetica Neue"/>
              </a:rPr>
              <a:t>TikTok</a:t>
            </a:r>
            <a:r>
              <a:rPr lang="ru-RU" sz="1600" dirty="0">
                <a:latin typeface="Helvetica Neue"/>
                <a:ea typeface="Helvetica Neue"/>
                <a:cs typeface="Helvetica Neue"/>
                <a:sym typeface="Helvetica Neue"/>
              </a:rPr>
              <a:t>, VK и </a:t>
            </a:r>
            <a:r>
              <a:rPr lang="ru-RU" sz="1600" dirty="0" err="1">
                <a:latin typeface="Helvetica Neue"/>
                <a:ea typeface="Helvetica Neue"/>
                <a:cs typeface="Helvetica Neue"/>
                <a:sym typeface="Helvetica Neue"/>
              </a:rPr>
              <a:t>Instagram</a:t>
            </a:r>
            <a:endParaRPr sz="16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30200" algn="l" rtl="0">
              <a:spcBef>
                <a:spcPts val="1000"/>
              </a:spcBef>
              <a:spcAft>
                <a:spcPts val="1000"/>
              </a:spcAft>
              <a:buSzPts val="1600"/>
              <a:buFont typeface="Helvetica Neue"/>
              <a:buChar char="●"/>
            </a:pPr>
            <a:r>
              <a:rPr lang="ru-RU" sz="1600" dirty="0">
                <a:latin typeface="Helvetica Neue"/>
                <a:ea typeface="Helvetica Neue"/>
                <a:cs typeface="Helvetica Neue"/>
                <a:sym typeface="Helvetica Neue"/>
              </a:rPr>
              <a:t>Потенциальный рынок рекламы в соц. сетях в десятки раз выше, чем рынок рекламы музыкантов</a:t>
            </a:r>
            <a:endParaRPr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149621-3CAF-4D3B-8106-0BBC482E3E6C}"/>
              </a:ext>
            </a:extLst>
          </p:cNvPr>
          <p:cNvSpPr txBox="1"/>
          <p:nvPr/>
        </p:nvSpPr>
        <p:spPr>
          <a:xfrm>
            <a:off x="156838" y="230818"/>
            <a:ext cx="11647504" cy="604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E2014C-70FF-4291-9918-1CB07CC10772}"/>
              </a:ext>
            </a:extLst>
          </p:cNvPr>
          <p:cNvSpPr txBox="1"/>
          <p:nvPr/>
        </p:nvSpPr>
        <p:spPr>
          <a:xfrm>
            <a:off x="156838" y="430768"/>
            <a:ext cx="11647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latin typeface="Helvetica Neue" panose="02000806000000020004" pitchFamily="2" charset="-52"/>
              </a:rPr>
              <a:t>Прибыль составила 7 млн в год при комиссии 20% от рекламного бюджета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" name="Google Shape;394;p17"/>
          <p:cNvGrpSpPr/>
          <p:nvPr/>
        </p:nvGrpSpPr>
        <p:grpSpPr>
          <a:xfrm>
            <a:off x="791975" y="1875256"/>
            <a:ext cx="11243452" cy="4182516"/>
            <a:chOff x="2100" y="1080000"/>
            <a:chExt cx="10748998" cy="3240000"/>
          </a:xfrm>
        </p:grpSpPr>
        <p:sp>
          <p:nvSpPr>
            <p:cNvPr id="395" name="Google Shape;395;p17"/>
            <p:cNvSpPr/>
            <p:nvPr/>
          </p:nvSpPr>
          <p:spPr>
            <a:xfrm rot="5400000">
              <a:off x="-1123324" y="2205425"/>
              <a:ext cx="2430000" cy="179149"/>
            </a:xfrm>
            <a:prstGeom prst="corner">
              <a:avLst>
                <a:gd name="adj1" fmla="val 1000"/>
                <a:gd name="adj2" fmla="val 1000"/>
              </a:avLst>
            </a:prstGeom>
            <a:solidFill>
              <a:schemeClr val="l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7"/>
            <p:cNvSpPr/>
            <p:nvPr/>
          </p:nvSpPr>
          <p:spPr>
            <a:xfrm>
              <a:off x="2100" y="3510000"/>
              <a:ext cx="2239374" cy="810000"/>
            </a:xfrm>
            <a:prstGeom prst="homePlate">
              <a:avLst>
                <a:gd name="adj" fmla="val 25000"/>
              </a:avLst>
            </a:prstGeom>
            <a:solidFill>
              <a:schemeClr val="accen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7"/>
            <p:cNvSpPr txBox="1"/>
            <p:nvPr/>
          </p:nvSpPr>
          <p:spPr>
            <a:xfrm>
              <a:off x="2100" y="3510000"/>
              <a:ext cx="2138124" cy="81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2550" tIns="165100" rIns="82550" bIns="165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ru-RU" sz="1300" b="1" i="0" u="none" strike="noStrike" cap="non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ЭТАП 01</a:t>
              </a:r>
              <a:br>
                <a:rPr lang="ru-RU" sz="1300" b="1" i="0" u="none" strike="noStrike" cap="non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</a:br>
              <a:r>
                <a:rPr lang="ru-RU" sz="1300" b="1" i="0" u="none" strike="noStrike" cap="non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до 20.10</a:t>
              </a:r>
              <a:endParaRPr/>
            </a:p>
          </p:txBody>
        </p:sp>
        <p:sp>
          <p:nvSpPr>
            <p:cNvPr id="398" name="Google Shape;398;p17"/>
            <p:cNvSpPr/>
            <p:nvPr/>
          </p:nvSpPr>
          <p:spPr>
            <a:xfrm>
              <a:off x="181250" y="1187489"/>
              <a:ext cx="1818372" cy="18063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7"/>
            <p:cNvSpPr txBox="1"/>
            <p:nvPr/>
          </p:nvSpPr>
          <p:spPr>
            <a:xfrm>
              <a:off x="194990" y="1630301"/>
              <a:ext cx="1818300" cy="17223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648000" rIns="288000" bIns="0" anchor="t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-RU" sz="1200" dirty="0">
                  <a:latin typeface="Montserrat"/>
                  <a:ea typeface="Montserrat"/>
                  <a:cs typeface="Montserrat"/>
                  <a:sym typeface="Montserrat"/>
                </a:rPr>
                <a:t>Первый MVP, исследование рынка, понимание клиентского сегмента</a:t>
              </a:r>
              <a:endParaRPr sz="1200" b="0" i="0" u="none" strike="noStrike" cap="none" dirty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00" name="Google Shape;400;p17"/>
            <p:cNvSpPr/>
            <p:nvPr/>
          </p:nvSpPr>
          <p:spPr>
            <a:xfrm rot="5400000">
              <a:off x="1004081" y="2205425"/>
              <a:ext cx="2430000" cy="179149"/>
            </a:xfrm>
            <a:prstGeom prst="corner">
              <a:avLst>
                <a:gd name="adj1" fmla="val 1000"/>
                <a:gd name="adj2" fmla="val 1000"/>
              </a:avLst>
            </a:prstGeom>
            <a:solidFill>
              <a:schemeClr val="lt1"/>
            </a:solidFill>
            <a:ln w="25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7"/>
            <p:cNvSpPr/>
            <p:nvPr/>
          </p:nvSpPr>
          <p:spPr>
            <a:xfrm>
              <a:off x="2129506" y="3510000"/>
              <a:ext cx="2239374" cy="810000"/>
            </a:xfrm>
            <a:prstGeom prst="chevron">
              <a:avLst>
                <a:gd name="adj" fmla="val 25000"/>
              </a:avLst>
            </a:prstGeom>
            <a:solidFill>
              <a:schemeClr val="accent2"/>
            </a:solidFill>
            <a:ln w="25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7"/>
            <p:cNvSpPr txBox="1"/>
            <p:nvPr/>
          </p:nvSpPr>
          <p:spPr>
            <a:xfrm>
              <a:off x="2332006" y="3510000"/>
              <a:ext cx="1834374" cy="81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2550" tIns="165100" rIns="82550" bIns="165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ru-RU" sz="1300" b="1" i="0" u="none" strike="noStrike" cap="non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ЭТАП 02</a:t>
              </a:r>
              <a:br>
                <a:rPr lang="ru-RU" sz="1300" b="1" i="0" u="none" strike="noStrike" cap="non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</a:br>
              <a:r>
                <a:rPr lang="ru-RU" sz="1300" b="1" i="0" u="none" strike="noStrike" cap="non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до 20.11</a:t>
              </a:r>
              <a:endParaRPr/>
            </a:p>
          </p:txBody>
        </p:sp>
        <p:sp>
          <p:nvSpPr>
            <p:cNvPr id="403" name="Google Shape;403;p17"/>
            <p:cNvSpPr/>
            <p:nvPr/>
          </p:nvSpPr>
          <p:spPr>
            <a:xfrm>
              <a:off x="2308656" y="1187489"/>
              <a:ext cx="1818372" cy="18063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7"/>
            <p:cNvSpPr txBox="1"/>
            <p:nvPr/>
          </p:nvSpPr>
          <p:spPr>
            <a:xfrm>
              <a:off x="2320403" y="1630301"/>
              <a:ext cx="1818300" cy="17223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648000" rIns="288000" bIns="0" anchor="t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-RU" sz="1200" dirty="0">
                  <a:latin typeface="Montserrat"/>
                  <a:ea typeface="Montserrat"/>
                  <a:cs typeface="Montserrat"/>
                  <a:sym typeface="Montserrat"/>
                </a:rPr>
                <a:t>Продвинутый MVP, первые продажи на средние чеки</a:t>
              </a:r>
              <a:endParaRPr sz="12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17"/>
            <p:cNvSpPr/>
            <p:nvPr/>
          </p:nvSpPr>
          <p:spPr>
            <a:xfrm rot="5400000">
              <a:off x="3131487" y="2205425"/>
              <a:ext cx="2430000" cy="179149"/>
            </a:xfrm>
            <a:prstGeom prst="corner">
              <a:avLst>
                <a:gd name="adj1" fmla="val 1000"/>
                <a:gd name="adj2" fmla="val 1000"/>
              </a:avLst>
            </a:prstGeom>
            <a:solidFill>
              <a:schemeClr val="lt1"/>
            </a:solidFill>
            <a:ln w="254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7"/>
            <p:cNvSpPr/>
            <p:nvPr/>
          </p:nvSpPr>
          <p:spPr>
            <a:xfrm>
              <a:off x="4256912" y="3510000"/>
              <a:ext cx="2239374" cy="810000"/>
            </a:xfrm>
            <a:prstGeom prst="chevron">
              <a:avLst>
                <a:gd name="adj" fmla="val 25000"/>
              </a:avLst>
            </a:prstGeom>
            <a:solidFill>
              <a:schemeClr val="accent3"/>
            </a:solidFill>
            <a:ln w="254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7"/>
            <p:cNvSpPr txBox="1"/>
            <p:nvPr/>
          </p:nvSpPr>
          <p:spPr>
            <a:xfrm>
              <a:off x="4459412" y="3510000"/>
              <a:ext cx="1834374" cy="81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2550" tIns="165100" rIns="82550" bIns="165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ru-RU" sz="1300" b="1" i="0" u="none" strike="noStrike" cap="none" dirty="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ЭТАП 03</a:t>
              </a:r>
              <a:r>
                <a:rPr lang="en-US" sz="1300" b="1" i="0" u="none" strike="noStrike" cap="none" dirty="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           </a:t>
              </a:r>
              <a:br>
                <a:rPr lang="en-US" sz="1300" b="1" i="0" u="none" strike="noStrike" cap="none" dirty="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</a:br>
              <a:r>
                <a:rPr lang="ru-RU" sz="1300" b="1" dirty="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до конца февраля</a:t>
              </a:r>
              <a:endParaRPr dirty="0"/>
            </a:p>
          </p:txBody>
        </p:sp>
        <p:sp>
          <p:nvSpPr>
            <p:cNvPr id="408" name="Google Shape;408;p17"/>
            <p:cNvSpPr/>
            <p:nvPr/>
          </p:nvSpPr>
          <p:spPr>
            <a:xfrm>
              <a:off x="4436062" y="1187489"/>
              <a:ext cx="1818372" cy="18063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7"/>
            <p:cNvSpPr txBox="1"/>
            <p:nvPr/>
          </p:nvSpPr>
          <p:spPr>
            <a:xfrm>
              <a:off x="4436117" y="1714080"/>
              <a:ext cx="1818300" cy="163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42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-RU" sz="1200" dirty="0">
                  <a:latin typeface="Montserrat"/>
                  <a:ea typeface="Montserrat"/>
                  <a:cs typeface="Montserrat"/>
                  <a:sym typeface="Montserrat"/>
                </a:rPr>
                <a:t>Продажи на крупные чеки, привлечение крупных тик-</a:t>
              </a:r>
              <a:r>
                <a:rPr lang="ru-RU" sz="1200" dirty="0" err="1">
                  <a:latin typeface="Montserrat"/>
                  <a:ea typeface="Montserrat"/>
                  <a:cs typeface="Montserrat"/>
                  <a:sym typeface="Montserrat"/>
                </a:rPr>
                <a:t>токеров</a:t>
              </a:r>
              <a:r>
                <a:rPr lang="ru-RU" sz="1200" dirty="0">
                  <a:latin typeface="Montserrat"/>
                  <a:ea typeface="Montserrat"/>
                  <a:cs typeface="Montserrat"/>
                  <a:sym typeface="Montserrat"/>
                </a:rPr>
                <a:t>, реклама</a:t>
              </a:r>
              <a:endParaRPr dirty="0"/>
            </a:p>
          </p:txBody>
        </p:sp>
        <p:sp>
          <p:nvSpPr>
            <p:cNvPr id="410" name="Google Shape;410;p17"/>
            <p:cNvSpPr/>
            <p:nvPr/>
          </p:nvSpPr>
          <p:spPr>
            <a:xfrm rot="5400000">
              <a:off x="5258893" y="2205425"/>
              <a:ext cx="2430000" cy="179149"/>
            </a:xfrm>
            <a:prstGeom prst="corner">
              <a:avLst>
                <a:gd name="adj1" fmla="val 1000"/>
                <a:gd name="adj2" fmla="val 1000"/>
              </a:avLst>
            </a:prstGeom>
            <a:solidFill>
              <a:schemeClr val="lt1"/>
            </a:solidFill>
            <a:ln w="25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7"/>
            <p:cNvSpPr/>
            <p:nvPr/>
          </p:nvSpPr>
          <p:spPr>
            <a:xfrm>
              <a:off x="6384318" y="3510000"/>
              <a:ext cx="2239374" cy="810000"/>
            </a:xfrm>
            <a:prstGeom prst="chevron">
              <a:avLst>
                <a:gd name="adj" fmla="val 25000"/>
              </a:avLst>
            </a:prstGeom>
            <a:solidFill>
              <a:schemeClr val="accent4"/>
            </a:solidFill>
            <a:ln w="25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7"/>
            <p:cNvSpPr txBox="1"/>
            <p:nvPr/>
          </p:nvSpPr>
          <p:spPr>
            <a:xfrm>
              <a:off x="6586818" y="3510000"/>
              <a:ext cx="1834374" cy="81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2550" tIns="165100" rIns="82550" bIns="165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ru-RU" sz="1300" b="1" i="0" u="none" strike="noStrike" cap="non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ЭТАП 04</a:t>
              </a:r>
              <a:br>
                <a:rPr lang="ru-RU" sz="1300" b="1" i="0" u="none" strike="noStrike" cap="non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</a:br>
              <a:r>
                <a:rPr lang="ru-RU" sz="1300" b="1" i="0" u="none" strike="noStrike" cap="non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март 2021</a:t>
              </a:r>
              <a:endParaRPr/>
            </a:p>
          </p:txBody>
        </p:sp>
        <p:sp>
          <p:nvSpPr>
            <p:cNvPr id="413" name="Google Shape;413;p17"/>
            <p:cNvSpPr/>
            <p:nvPr/>
          </p:nvSpPr>
          <p:spPr>
            <a:xfrm>
              <a:off x="6563468" y="1345363"/>
              <a:ext cx="1818300" cy="180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7"/>
            <p:cNvSpPr txBox="1"/>
            <p:nvPr/>
          </p:nvSpPr>
          <p:spPr>
            <a:xfrm>
              <a:off x="6563489" y="1714204"/>
              <a:ext cx="1818300" cy="16384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648000" rIns="288000" bIns="0" anchor="t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-RU" sz="12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Создание сайта-платформы для публикации челленджей</a:t>
              </a:r>
              <a:endPara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15" name="Google Shape;415;p17"/>
            <p:cNvSpPr/>
            <p:nvPr/>
          </p:nvSpPr>
          <p:spPr>
            <a:xfrm rot="5400000">
              <a:off x="7386299" y="2205425"/>
              <a:ext cx="2430000" cy="179149"/>
            </a:xfrm>
            <a:prstGeom prst="corner">
              <a:avLst>
                <a:gd name="adj1" fmla="val 1000"/>
                <a:gd name="adj2" fmla="val 1000"/>
              </a:avLst>
            </a:prstGeom>
            <a:solidFill>
              <a:schemeClr val="lt1"/>
            </a:solidFill>
            <a:ln w="254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7"/>
            <p:cNvSpPr/>
            <p:nvPr/>
          </p:nvSpPr>
          <p:spPr>
            <a:xfrm>
              <a:off x="8511724" y="3510000"/>
              <a:ext cx="2239374" cy="810000"/>
            </a:xfrm>
            <a:prstGeom prst="chevron">
              <a:avLst>
                <a:gd name="adj" fmla="val 25000"/>
              </a:avLst>
            </a:prstGeom>
            <a:solidFill>
              <a:schemeClr val="accent5"/>
            </a:solidFill>
            <a:ln w="254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7"/>
            <p:cNvSpPr txBox="1"/>
            <p:nvPr/>
          </p:nvSpPr>
          <p:spPr>
            <a:xfrm>
              <a:off x="8714224" y="3510000"/>
              <a:ext cx="1834374" cy="81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2550" tIns="165100" rIns="82550" bIns="165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ru-RU" sz="1300" b="1" i="0" u="none" strike="noStrike" cap="non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ЭТАП 05</a:t>
              </a:r>
              <a:br>
                <a:rPr lang="ru-RU" sz="1300" b="1" i="0" u="none" strike="noStrike" cap="non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</a:br>
              <a:r>
                <a:rPr lang="ru-RU" sz="1300" b="1" i="0" u="none" strike="noStrike" cap="non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апрель-май</a:t>
              </a:r>
              <a:endParaRPr/>
            </a:p>
          </p:txBody>
        </p:sp>
        <p:sp>
          <p:nvSpPr>
            <p:cNvPr id="418" name="Google Shape;418;p17"/>
            <p:cNvSpPr/>
            <p:nvPr/>
          </p:nvSpPr>
          <p:spPr>
            <a:xfrm>
              <a:off x="8690874" y="1187489"/>
              <a:ext cx="1818372" cy="18063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7"/>
            <p:cNvSpPr txBox="1"/>
            <p:nvPr/>
          </p:nvSpPr>
          <p:spPr>
            <a:xfrm>
              <a:off x="8690867" y="1741801"/>
              <a:ext cx="1818300" cy="16108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648000" rIns="288000" bIns="0" anchor="t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-RU" sz="1200" dirty="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Постепенный выход на весь рынок рекламы в соц. сетях</a:t>
              </a:r>
              <a:endParaRPr dirty="0"/>
            </a:p>
          </p:txBody>
        </p:sp>
      </p:grpSp>
      <p:sp>
        <p:nvSpPr>
          <p:cNvPr id="420" name="Google Shape;420;p17"/>
          <p:cNvSpPr txBox="1">
            <a:spLocks noGrp="1"/>
          </p:cNvSpPr>
          <p:nvPr>
            <p:ph type="title"/>
          </p:nvPr>
        </p:nvSpPr>
        <p:spPr>
          <a:xfrm>
            <a:off x="690575" y="563125"/>
            <a:ext cx="113445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Общий цикл разработки внедрения проекта займет полгода</a:t>
            </a:r>
            <a:endParaRPr/>
          </a:p>
        </p:txBody>
      </p:sp>
      <p:sp>
        <p:nvSpPr>
          <p:cNvPr id="421" name="Google Shape;421;p17" descr="Красный квадрат"/>
          <p:cNvSpPr/>
          <p:nvPr/>
        </p:nvSpPr>
        <p:spPr>
          <a:xfrm>
            <a:off x="785425" y="1830695"/>
            <a:ext cx="686400" cy="8631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17" descr="Оранжевый квадрат"/>
          <p:cNvSpPr/>
          <p:nvPr/>
        </p:nvSpPr>
        <p:spPr>
          <a:xfrm>
            <a:off x="2910039" y="1830707"/>
            <a:ext cx="686400" cy="863100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17" descr="Оранжевый квадрат"/>
          <p:cNvSpPr/>
          <p:nvPr/>
        </p:nvSpPr>
        <p:spPr>
          <a:xfrm>
            <a:off x="5035030" y="1830704"/>
            <a:ext cx="686400" cy="863100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17" descr="Оранжевый квадрат"/>
          <p:cNvSpPr/>
          <p:nvPr/>
        </p:nvSpPr>
        <p:spPr>
          <a:xfrm>
            <a:off x="7233163" y="1830696"/>
            <a:ext cx="659086" cy="854940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17" descr="Желтый квадрат"/>
          <p:cNvSpPr/>
          <p:nvPr/>
        </p:nvSpPr>
        <p:spPr>
          <a:xfrm>
            <a:off x="9304800" y="1830850"/>
            <a:ext cx="686400" cy="863100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6" name="Google Shape;426;p17" descr="Часы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3380" y="1991665"/>
            <a:ext cx="541166" cy="541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17" descr="Цель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82113" y="1991675"/>
            <a:ext cx="541150" cy="54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17" descr="Исследования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11950" y="2014027"/>
            <a:ext cx="541150" cy="54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17" descr="Перекидной календарь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78763" y="1991663"/>
            <a:ext cx="541175" cy="54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17" descr="Презентация с линейчатой диаграммой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378750" y="1938864"/>
            <a:ext cx="541150" cy="64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18"/>
          <p:cNvSpPr txBox="1"/>
          <p:nvPr/>
        </p:nvSpPr>
        <p:spPr>
          <a:xfrm>
            <a:off x="371475" y="185750"/>
            <a:ext cx="5972100" cy="8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ru-RU" sz="5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Наша команда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18"/>
          <p:cNvSpPr/>
          <p:nvPr/>
        </p:nvSpPr>
        <p:spPr>
          <a:xfrm>
            <a:off x="2431465" y="3472568"/>
            <a:ext cx="2197200" cy="1272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38" name="Google Shape;438;p18"/>
          <p:cNvSpPr/>
          <p:nvPr/>
        </p:nvSpPr>
        <p:spPr>
          <a:xfrm>
            <a:off x="1" y="3473795"/>
            <a:ext cx="2197200" cy="1272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39" name="Google Shape;439;p18"/>
          <p:cNvSpPr txBox="1"/>
          <p:nvPr/>
        </p:nvSpPr>
        <p:spPr>
          <a:xfrm>
            <a:off x="155625" y="3585445"/>
            <a:ext cx="1888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Константин</a:t>
            </a:r>
            <a:br>
              <a:rPr lang="ru-RU" sz="1400" b="0" i="0" u="none" strike="noStrike" cap="none">
                <a:solidFill>
                  <a:srgbClr val="1D1D1D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ru-RU" sz="1400" b="0" i="0" u="none" strike="noStrike" cap="non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Власов</a:t>
            </a:r>
            <a:endParaRPr sz="1400" b="0" i="0" u="none" strike="noStrike" cap="none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40" name="Google Shape;440;p18"/>
          <p:cNvSpPr txBox="1"/>
          <p:nvPr/>
        </p:nvSpPr>
        <p:spPr>
          <a:xfrm>
            <a:off x="153361" y="4138459"/>
            <a:ext cx="1888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System Analyst,</a:t>
            </a:r>
            <a:br>
              <a:rPr lang="ru-RU"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ru-RU"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CEO</a:t>
            </a:r>
            <a:endParaRPr sz="1600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41" name="Google Shape;441;p18"/>
          <p:cNvSpPr txBox="1"/>
          <p:nvPr/>
        </p:nvSpPr>
        <p:spPr>
          <a:xfrm>
            <a:off x="2584961" y="3585460"/>
            <a:ext cx="1888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4336"/>
              </a:buClr>
              <a:buSzPts val="1800"/>
              <a:buFont typeface="Helvetica Neue"/>
              <a:buNone/>
            </a:pPr>
            <a:r>
              <a:rPr lang="ru-RU" sz="1400" b="0" i="0" u="none" strike="noStrike" cap="none">
                <a:solidFill>
                  <a:srgbClr val="1D1D1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Анастасия</a:t>
            </a:r>
            <a:br>
              <a:rPr lang="ru-RU" sz="1400" b="0" i="0" u="none" strike="noStrike" cap="none">
                <a:solidFill>
                  <a:srgbClr val="F44336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ru-RU" sz="1400" b="0" i="0" u="none" strike="noStrike" cap="none">
                <a:solidFill>
                  <a:srgbClr val="F4433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Беликова</a:t>
            </a:r>
            <a:endParaRPr sz="1400" b="0" i="0" u="none" strike="noStrike" cap="none">
              <a:solidFill>
                <a:srgbClr val="F4433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42" name="Google Shape;442;p18"/>
          <p:cNvSpPr txBox="1"/>
          <p:nvPr/>
        </p:nvSpPr>
        <p:spPr>
          <a:xfrm>
            <a:off x="2584961" y="4138459"/>
            <a:ext cx="18882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Project Manager</a:t>
            </a:r>
            <a:endParaRPr sz="1600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43" name="Google Shape;443;p18"/>
          <p:cNvSpPr/>
          <p:nvPr/>
        </p:nvSpPr>
        <p:spPr>
          <a:xfrm>
            <a:off x="4862933" y="3473782"/>
            <a:ext cx="2197200" cy="1272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44" name="Google Shape;444;p18"/>
          <p:cNvSpPr txBox="1"/>
          <p:nvPr/>
        </p:nvSpPr>
        <p:spPr>
          <a:xfrm>
            <a:off x="5016431" y="3586673"/>
            <a:ext cx="1888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4336"/>
              </a:buClr>
              <a:buSzPts val="1800"/>
              <a:buFont typeface="Helvetica Neue"/>
              <a:buNone/>
            </a:pPr>
            <a:r>
              <a:rPr lang="ru-RU" sz="1400" b="0" i="0" u="none" strike="noStrike" cap="none">
                <a:solidFill>
                  <a:srgbClr val="1D1D1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Надежда</a:t>
            </a:r>
            <a:br>
              <a:rPr lang="ru-RU" sz="1400" b="0" i="0" u="none" strike="noStrike" cap="none">
                <a:solidFill>
                  <a:srgbClr val="F44336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ru-RU" sz="1400" b="0" i="0" u="none" strike="noStrike" cap="none">
                <a:solidFill>
                  <a:srgbClr val="F4433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Литвинова</a:t>
            </a:r>
            <a:endParaRPr sz="1400" b="0" i="0" u="none" strike="noStrike" cap="none">
              <a:solidFill>
                <a:srgbClr val="F4433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45" name="Google Shape;445;p18"/>
          <p:cNvSpPr txBox="1"/>
          <p:nvPr/>
        </p:nvSpPr>
        <p:spPr>
          <a:xfrm>
            <a:off x="5016431" y="4139674"/>
            <a:ext cx="18882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 &amp; Marketing</a:t>
            </a:r>
            <a:endParaRPr sz="1600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46" name="Google Shape;446;p18"/>
          <p:cNvSpPr/>
          <p:nvPr/>
        </p:nvSpPr>
        <p:spPr>
          <a:xfrm>
            <a:off x="7294403" y="3473782"/>
            <a:ext cx="2197200" cy="1272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47" name="Google Shape;447;p18"/>
          <p:cNvSpPr txBox="1"/>
          <p:nvPr/>
        </p:nvSpPr>
        <p:spPr>
          <a:xfrm>
            <a:off x="7447899" y="3586673"/>
            <a:ext cx="1888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4336"/>
              </a:buClr>
              <a:buSzPts val="1800"/>
              <a:buFont typeface="Helvetica Neue"/>
              <a:buNone/>
            </a:pPr>
            <a:r>
              <a:rPr lang="ru-RU" sz="1400" b="0" i="0" u="none" strike="noStrike" cap="none">
                <a:solidFill>
                  <a:srgbClr val="1D1D1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Кирилл</a:t>
            </a:r>
            <a:br>
              <a:rPr lang="ru-RU" sz="1400" b="0" i="0" u="none" strike="noStrike" cap="none">
                <a:solidFill>
                  <a:srgbClr val="F44336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ru-RU" sz="1400" b="0" i="0" u="none" strike="noStrike" cap="none">
                <a:solidFill>
                  <a:srgbClr val="F4433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Савченко</a:t>
            </a:r>
            <a:endParaRPr sz="1400" b="0" i="0" u="none" strike="noStrike" cap="none">
              <a:solidFill>
                <a:srgbClr val="F4433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48" name="Google Shape;448;p18"/>
          <p:cNvSpPr txBox="1"/>
          <p:nvPr/>
        </p:nvSpPr>
        <p:spPr>
          <a:xfrm>
            <a:off x="7447899" y="4139674"/>
            <a:ext cx="18882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Sales Manager</a:t>
            </a:r>
            <a:endParaRPr sz="1600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49" name="Google Shape;449;p18"/>
          <p:cNvSpPr/>
          <p:nvPr/>
        </p:nvSpPr>
        <p:spPr>
          <a:xfrm>
            <a:off x="9725873" y="3473782"/>
            <a:ext cx="2197200" cy="1272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50" name="Google Shape;450;p18"/>
          <p:cNvSpPr txBox="1"/>
          <p:nvPr/>
        </p:nvSpPr>
        <p:spPr>
          <a:xfrm>
            <a:off x="9879369" y="3586673"/>
            <a:ext cx="1888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4336"/>
              </a:buClr>
              <a:buSzPts val="1800"/>
              <a:buFont typeface="Helvetica Neue"/>
              <a:buNone/>
            </a:pPr>
            <a:r>
              <a:rPr lang="ru-RU" sz="1400" b="0" i="0" u="none" strike="noStrike" cap="none">
                <a:solidFill>
                  <a:srgbClr val="1D1D1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Вадим</a:t>
            </a:r>
            <a:br>
              <a:rPr lang="ru-RU" sz="1400" b="0" i="0" u="none" strike="noStrike" cap="none">
                <a:solidFill>
                  <a:srgbClr val="F44336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ru-RU" sz="1400" b="0" i="0" u="none" strike="noStrike" cap="none">
                <a:solidFill>
                  <a:srgbClr val="F4433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Новосёлов</a:t>
            </a:r>
            <a:endParaRPr sz="1400" b="0" i="0" u="none" strike="noStrike" cap="none">
              <a:solidFill>
                <a:srgbClr val="F4433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51" name="Google Shape;451;p18"/>
          <p:cNvSpPr txBox="1"/>
          <p:nvPr/>
        </p:nvSpPr>
        <p:spPr>
          <a:xfrm>
            <a:off x="9879369" y="4139674"/>
            <a:ext cx="18882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Data Analyst</a:t>
            </a:r>
            <a:endParaRPr sz="1600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52" name="Google Shape;452;p18"/>
          <p:cNvSpPr txBox="1"/>
          <p:nvPr/>
        </p:nvSpPr>
        <p:spPr>
          <a:xfrm>
            <a:off x="9347226" y="5795989"/>
            <a:ext cx="25050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lang="ru-RU" sz="37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@gernar</a:t>
            </a:r>
            <a:endParaRPr sz="3700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453" name="Google Shape;453;p18" descr="Telegram — Википедия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93201" y="5834126"/>
            <a:ext cx="585531" cy="585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72275" y="185750"/>
            <a:ext cx="5307290" cy="153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18"/>
          <p:cNvPicPr preferRelativeResize="0"/>
          <p:nvPr/>
        </p:nvPicPr>
        <p:blipFill rotWithShape="1">
          <a:blip r:embed="rId5">
            <a:alphaModFix/>
          </a:blip>
          <a:srcRect t="4141" r="1413" b="30019"/>
          <a:stretch/>
        </p:blipFill>
        <p:spPr>
          <a:xfrm>
            <a:off x="5128298" y="1811299"/>
            <a:ext cx="1426975" cy="155242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56" name="Google Shape;456;p18"/>
          <p:cNvPicPr preferRelativeResize="0"/>
          <p:nvPr/>
        </p:nvPicPr>
        <p:blipFill rotWithShape="1">
          <a:blip r:embed="rId6">
            <a:alphaModFix/>
          </a:blip>
          <a:srcRect l="1108" t="1295" r="782" b="28542"/>
          <a:stretch/>
        </p:blipFill>
        <p:spPr>
          <a:xfrm>
            <a:off x="10109988" y="1829758"/>
            <a:ext cx="1426975" cy="153155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57" name="Google Shape;457;p18"/>
          <p:cNvPicPr preferRelativeResize="0"/>
          <p:nvPr/>
        </p:nvPicPr>
        <p:blipFill rotWithShape="1">
          <a:blip r:embed="rId7">
            <a:alphaModFix/>
          </a:blip>
          <a:srcRect b="26221"/>
          <a:stretch/>
        </p:blipFill>
        <p:spPr>
          <a:xfrm>
            <a:off x="383972" y="1821125"/>
            <a:ext cx="1426971" cy="1531551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58" name="Google Shape;458;p1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616803" y="1819324"/>
            <a:ext cx="1552395" cy="1552426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59" name="Google Shape;459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815576" y="1819324"/>
            <a:ext cx="1426970" cy="1552426"/>
          </a:xfrm>
          <a:prstGeom prst="rect">
            <a:avLst/>
          </a:prstGeom>
          <a:noFill/>
          <a:ln w="9525" cap="flat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"/>
          <p:cNvSpPr/>
          <p:nvPr/>
        </p:nvSpPr>
        <p:spPr>
          <a:xfrm>
            <a:off x="0" y="0"/>
            <a:ext cx="5168348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4" name="Google Shape;254;p2"/>
          <p:cNvSpPr txBox="1"/>
          <p:nvPr/>
        </p:nvSpPr>
        <p:spPr>
          <a:xfrm>
            <a:off x="833955" y="567751"/>
            <a:ext cx="3500400" cy="7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ru-RU" sz="5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Что это?</a:t>
            </a:r>
            <a:endParaRPr sz="54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5" name="Google Shape;255;p2"/>
          <p:cNvSpPr/>
          <p:nvPr/>
        </p:nvSpPr>
        <p:spPr>
          <a:xfrm>
            <a:off x="7023651" y="0"/>
            <a:ext cx="524137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56" name="Google Shape;25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88448" y="2696409"/>
            <a:ext cx="1252953" cy="2527984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2"/>
          <p:cNvSpPr txBox="1"/>
          <p:nvPr/>
        </p:nvSpPr>
        <p:spPr>
          <a:xfrm>
            <a:off x="1828812" y="1786624"/>
            <a:ext cx="2814600" cy="3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rgbClr val="F4433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Музыканты</a:t>
            </a:r>
            <a:endParaRPr sz="2000" b="0" i="0" u="none" strike="noStrike" cap="none">
              <a:solidFill>
                <a:srgbClr val="F4433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8" name="Google Shape;258;p2"/>
          <p:cNvSpPr txBox="1"/>
          <p:nvPr/>
        </p:nvSpPr>
        <p:spPr>
          <a:xfrm>
            <a:off x="211163" y="2631297"/>
            <a:ext cx="2814600" cy="15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Характеристика: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ru-RU" sz="14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Возрастная категория 18-60 лет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ru-RU" sz="14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Пишет музыку и желает более эффективно доносить ее до слушателя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2"/>
          <p:cNvSpPr txBox="1"/>
          <p:nvPr/>
        </p:nvSpPr>
        <p:spPr>
          <a:xfrm>
            <a:off x="229599" y="4363757"/>
            <a:ext cx="2814600" cy="21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Боли: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ru-RU" sz="14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Сложность заранее оценить эффективность бюджета продвижения музыки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ru-RU" sz="14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Стихийность создания трендов (TikTok)</a:t>
            </a:r>
            <a:endParaRPr sz="14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285750" marR="0" lvl="0" indent="-2857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ru-RU" sz="14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Явная реклама не получает должных охватов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"/>
          <p:cNvSpPr/>
          <p:nvPr/>
        </p:nvSpPr>
        <p:spPr>
          <a:xfrm>
            <a:off x="0" y="0"/>
            <a:ext cx="5168348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5" name="Google Shape;265;p3"/>
          <p:cNvSpPr txBox="1"/>
          <p:nvPr/>
        </p:nvSpPr>
        <p:spPr>
          <a:xfrm>
            <a:off x="833955" y="567751"/>
            <a:ext cx="3500400" cy="7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ru-RU" sz="5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Что это?</a:t>
            </a:r>
            <a:endParaRPr sz="54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6" name="Google Shape;266;p3"/>
          <p:cNvSpPr/>
          <p:nvPr/>
        </p:nvSpPr>
        <p:spPr>
          <a:xfrm>
            <a:off x="7023651" y="0"/>
            <a:ext cx="524137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67" name="Google Shape;26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88448" y="2696409"/>
            <a:ext cx="1252953" cy="2527984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3"/>
          <p:cNvSpPr txBox="1"/>
          <p:nvPr/>
        </p:nvSpPr>
        <p:spPr>
          <a:xfrm>
            <a:off x="1828812" y="1786624"/>
            <a:ext cx="2814600" cy="3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rgbClr val="F4433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Музыканты</a:t>
            </a:r>
            <a:endParaRPr sz="2000" b="0" i="0" u="none" strike="noStrike" cap="none">
              <a:solidFill>
                <a:srgbClr val="F4433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69" name="Google Shape;269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58966" y="2189751"/>
            <a:ext cx="2777079" cy="1837335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3"/>
          <p:cNvSpPr txBox="1"/>
          <p:nvPr/>
        </p:nvSpPr>
        <p:spPr>
          <a:xfrm>
            <a:off x="8378156" y="1786623"/>
            <a:ext cx="2814600" cy="3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Создатели контента</a:t>
            </a:r>
            <a:endParaRPr sz="20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71" name="Google Shape;271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54040" y="4288384"/>
            <a:ext cx="2682005" cy="1617751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"/>
          <p:cNvSpPr txBox="1"/>
          <p:nvPr/>
        </p:nvSpPr>
        <p:spPr>
          <a:xfrm>
            <a:off x="211163" y="2631297"/>
            <a:ext cx="2814600" cy="15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Характеристика: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ru-RU" sz="14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Возрастная категория 18-60 лет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ru-RU" sz="14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Пишет музыку и желает более эффективно доносить ее до слушателя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3"/>
          <p:cNvSpPr txBox="1"/>
          <p:nvPr/>
        </p:nvSpPr>
        <p:spPr>
          <a:xfrm>
            <a:off x="229599" y="4363757"/>
            <a:ext cx="2814600" cy="21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Боли: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ru-RU" sz="14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Сложность заранее оценить эффективность бюджета продвижения музыки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ru-RU" sz="14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Стихийность создания трендов (TikTok)</a:t>
            </a:r>
            <a:endParaRPr sz="14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285750" marR="0" lvl="0" indent="-2857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ru-RU" sz="14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Явная реклама не получает должных охватов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3"/>
          <p:cNvSpPr txBox="1"/>
          <p:nvPr/>
        </p:nvSpPr>
        <p:spPr>
          <a:xfrm>
            <a:off x="9377363" y="2435503"/>
            <a:ext cx="2814600" cy="20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  Характеристика: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0000" marR="0" lvl="0" indent="-2857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ru-RU"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1-50k подписчиков (TikTok)</a:t>
            </a:r>
            <a:endParaRPr sz="1400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0000" marR="0" lvl="0" indent="-2857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ru-RU"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Снимает контент с использованием музыки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0000" marR="0" lvl="0" indent="-2857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ru-RU"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Хочет увеличить охват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0000" marR="0" lvl="0" indent="-2857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ru-RU"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Хочет монетизировать свой контент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095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75" name="Google Shape;275;p3"/>
          <p:cNvSpPr txBox="1"/>
          <p:nvPr/>
        </p:nvSpPr>
        <p:spPr>
          <a:xfrm>
            <a:off x="9423641" y="4503967"/>
            <a:ext cx="2722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Боли: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ru-RU"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Авторы с малым числом подписчиков неинтересны рекламодателям </a:t>
            </a:r>
            <a:endParaRPr sz="1400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"/>
          <p:cNvSpPr/>
          <p:nvPr/>
        </p:nvSpPr>
        <p:spPr>
          <a:xfrm>
            <a:off x="0" y="0"/>
            <a:ext cx="5168348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1" name="Google Shape;281;p4"/>
          <p:cNvSpPr txBox="1"/>
          <p:nvPr/>
        </p:nvSpPr>
        <p:spPr>
          <a:xfrm rot="-5400000">
            <a:off x="4024312" y="2795920"/>
            <a:ext cx="4143375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ru-RU" sz="5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ShakesPear</a:t>
            </a:r>
            <a:endParaRPr sz="54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2" name="Google Shape;282;p4"/>
          <p:cNvSpPr txBox="1"/>
          <p:nvPr/>
        </p:nvSpPr>
        <p:spPr>
          <a:xfrm>
            <a:off x="833955" y="567751"/>
            <a:ext cx="3500400" cy="7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ru-RU" sz="5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Что это?</a:t>
            </a:r>
            <a:endParaRPr sz="54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3" name="Google Shape;283;p4"/>
          <p:cNvSpPr/>
          <p:nvPr/>
        </p:nvSpPr>
        <p:spPr>
          <a:xfrm>
            <a:off x="7023651" y="0"/>
            <a:ext cx="524137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84" name="Google Shape;28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88448" y="2696409"/>
            <a:ext cx="1252953" cy="2527984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4"/>
          <p:cNvSpPr txBox="1"/>
          <p:nvPr/>
        </p:nvSpPr>
        <p:spPr>
          <a:xfrm>
            <a:off x="1828812" y="1786624"/>
            <a:ext cx="2814600" cy="3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rgbClr val="F4433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Музыканты</a:t>
            </a:r>
            <a:endParaRPr sz="2000" b="0" i="0" u="none" strike="noStrike" cap="none">
              <a:solidFill>
                <a:srgbClr val="F4433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86" name="Google Shape;286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58966" y="2189751"/>
            <a:ext cx="2777079" cy="1837335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4"/>
          <p:cNvSpPr txBox="1"/>
          <p:nvPr/>
        </p:nvSpPr>
        <p:spPr>
          <a:xfrm>
            <a:off x="8378156" y="1786623"/>
            <a:ext cx="2814600" cy="3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Создатели контента</a:t>
            </a:r>
            <a:endParaRPr sz="20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88" name="Google Shape;288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54040" y="4288384"/>
            <a:ext cx="2682005" cy="1617751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4"/>
          <p:cNvSpPr/>
          <p:nvPr/>
        </p:nvSpPr>
        <p:spPr>
          <a:xfrm>
            <a:off x="5355218" y="3302782"/>
            <a:ext cx="351693" cy="246185"/>
          </a:xfrm>
          <a:custGeom>
            <a:avLst/>
            <a:gdLst/>
            <a:ahLst/>
            <a:cxnLst/>
            <a:rect l="l" t="t" r="r" b="b"/>
            <a:pathLst>
              <a:path w="351692" h="246184" extrusionOk="0">
                <a:moveTo>
                  <a:pt x="340702" y="112102"/>
                </a:moveTo>
                <a:lnTo>
                  <a:pt x="91528" y="112102"/>
                </a:lnTo>
                <a:lnTo>
                  <a:pt x="154481" y="48973"/>
                </a:lnTo>
                <a:lnTo>
                  <a:pt x="129687" y="24179"/>
                </a:lnTo>
                <a:lnTo>
                  <a:pt x="24179" y="129687"/>
                </a:lnTo>
                <a:lnTo>
                  <a:pt x="129687" y="235194"/>
                </a:lnTo>
                <a:lnTo>
                  <a:pt x="154481" y="210400"/>
                </a:lnTo>
                <a:lnTo>
                  <a:pt x="91528" y="147271"/>
                </a:lnTo>
                <a:lnTo>
                  <a:pt x="340702" y="147271"/>
                </a:lnTo>
                <a:lnTo>
                  <a:pt x="340702" y="112102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0" name="Google Shape;290;p4"/>
          <p:cNvSpPr/>
          <p:nvPr/>
        </p:nvSpPr>
        <p:spPr>
          <a:xfrm rot="10800000">
            <a:off x="6501804" y="3308801"/>
            <a:ext cx="351693" cy="246185"/>
          </a:xfrm>
          <a:custGeom>
            <a:avLst/>
            <a:gdLst/>
            <a:ahLst/>
            <a:cxnLst/>
            <a:rect l="l" t="t" r="r" b="b"/>
            <a:pathLst>
              <a:path w="351692" h="246184" extrusionOk="0">
                <a:moveTo>
                  <a:pt x="340702" y="112102"/>
                </a:moveTo>
                <a:lnTo>
                  <a:pt x="91528" y="112102"/>
                </a:lnTo>
                <a:lnTo>
                  <a:pt x="154481" y="48973"/>
                </a:lnTo>
                <a:lnTo>
                  <a:pt x="129687" y="24179"/>
                </a:lnTo>
                <a:lnTo>
                  <a:pt x="24179" y="129687"/>
                </a:lnTo>
                <a:lnTo>
                  <a:pt x="129687" y="235194"/>
                </a:lnTo>
                <a:lnTo>
                  <a:pt x="154481" y="210400"/>
                </a:lnTo>
                <a:lnTo>
                  <a:pt x="91528" y="147271"/>
                </a:lnTo>
                <a:lnTo>
                  <a:pt x="340702" y="147271"/>
                </a:lnTo>
                <a:lnTo>
                  <a:pt x="340702" y="112102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1" name="Google Shape;291;p4"/>
          <p:cNvSpPr/>
          <p:nvPr/>
        </p:nvSpPr>
        <p:spPr>
          <a:xfrm rot="-9900000">
            <a:off x="6508731" y="3758381"/>
            <a:ext cx="351693" cy="246185"/>
          </a:xfrm>
          <a:custGeom>
            <a:avLst/>
            <a:gdLst/>
            <a:ahLst/>
            <a:cxnLst/>
            <a:rect l="l" t="t" r="r" b="b"/>
            <a:pathLst>
              <a:path w="351692" h="246184" extrusionOk="0">
                <a:moveTo>
                  <a:pt x="340702" y="112102"/>
                </a:moveTo>
                <a:lnTo>
                  <a:pt x="91528" y="112102"/>
                </a:lnTo>
                <a:lnTo>
                  <a:pt x="154481" y="48973"/>
                </a:lnTo>
                <a:lnTo>
                  <a:pt x="129687" y="24179"/>
                </a:lnTo>
                <a:lnTo>
                  <a:pt x="24179" y="129687"/>
                </a:lnTo>
                <a:lnTo>
                  <a:pt x="129687" y="235194"/>
                </a:lnTo>
                <a:lnTo>
                  <a:pt x="154481" y="210400"/>
                </a:lnTo>
                <a:lnTo>
                  <a:pt x="91528" y="147271"/>
                </a:lnTo>
                <a:lnTo>
                  <a:pt x="340702" y="147271"/>
                </a:lnTo>
                <a:lnTo>
                  <a:pt x="340702" y="112102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2" name="Google Shape;292;p4"/>
          <p:cNvSpPr/>
          <p:nvPr/>
        </p:nvSpPr>
        <p:spPr>
          <a:xfrm rot="9900000">
            <a:off x="6501803" y="2859221"/>
            <a:ext cx="351693" cy="246185"/>
          </a:xfrm>
          <a:custGeom>
            <a:avLst/>
            <a:gdLst/>
            <a:ahLst/>
            <a:cxnLst/>
            <a:rect l="l" t="t" r="r" b="b"/>
            <a:pathLst>
              <a:path w="351692" h="246184" extrusionOk="0">
                <a:moveTo>
                  <a:pt x="340702" y="112102"/>
                </a:moveTo>
                <a:lnTo>
                  <a:pt x="91528" y="112102"/>
                </a:lnTo>
                <a:lnTo>
                  <a:pt x="154481" y="48973"/>
                </a:lnTo>
                <a:lnTo>
                  <a:pt x="129687" y="24179"/>
                </a:lnTo>
                <a:lnTo>
                  <a:pt x="24179" y="129687"/>
                </a:lnTo>
                <a:lnTo>
                  <a:pt x="129687" y="235194"/>
                </a:lnTo>
                <a:lnTo>
                  <a:pt x="154481" y="210400"/>
                </a:lnTo>
                <a:lnTo>
                  <a:pt x="91528" y="147271"/>
                </a:lnTo>
                <a:lnTo>
                  <a:pt x="340702" y="147271"/>
                </a:lnTo>
                <a:lnTo>
                  <a:pt x="340702" y="112102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3" name="Google Shape;293;p4"/>
          <p:cNvSpPr txBox="1"/>
          <p:nvPr/>
        </p:nvSpPr>
        <p:spPr>
          <a:xfrm>
            <a:off x="211163" y="2631297"/>
            <a:ext cx="2814600" cy="15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Характеристика: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ru-RU" sz="14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Возрастная категория 18-60 лет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ru-RU" sz="14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Пишет музыку и желает более эффективно доносить ее до слушателя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4"/>
          <p:cNvSpPr txBox="1"/>
          <p:nvPr/>
        </p:nvSpPr>
        <p:spPr>
          <a:xfrm>
            <a:off x="229599" y="4363757"/>
            <a:ext cx="2814600" cy="21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Боли: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ru-RU" sz="14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Сложность заранее оценить эффективность бюджета продвижения музыки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ru-RU" sz="14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Стихийность создания трендов (TikTok)</a:t>
            </a:r>
            <a:endParaRPr sz="14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285750" marR="0" lvl="0" indent="-2857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ru-RU" sz="14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Явная реклама не получает должных охватов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4"/>
          <p:cNvSpPr txBox="1"/>
          <p:nvPr/>
        </p:nvSpPr>
        <p:spPr>
          <a:xfrm>
            <a:off x="9377363" y="2435503"/>
            <a:ext cx="2814600" cy="20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  Характеристика: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0000" marR="0" lvl="0" indent="-2857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ru-RU"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1-50k подписчиков (TikTok)</a:t>
            </a:r>
            <a:endParaRPr sz="1400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0000" marR="0" lvl="0" indent="-2857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ru-RU"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Снимает контент с использованием музыки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0000" marR="0" lvl="0" indent="-2857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ru-RU"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Хочет увеличить охват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0000" marR="0" lvl="0" indent="-2857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ru-RU"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Хочет монетизировать свой контент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095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96" name="Google Shape;296;p4"/>
          <p:cNvSpPr txBox="1"/>
          <p:nvPr/>
        </p:nvSpPr>
        <p:spPr>
          <a:xfrm>
            <a:off x="9423641" y="4503967"/>
            <a:ext cx="2722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Боли: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ru-RU"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Авторы с малым числом подписчиков неинтересны рекламодателям </a:t>
            </a:r>
            <a:endParaRPr sz="1400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6"/>
          <p:cNvSpPr txBox="1"/>
          <p:nvPr/>
        </p:nvSpPr>
        <p:spPr>
          <a:xfrm>
            <a:off x="1343025" y="2192603"/>
            <a:ext cx="4076700" cy="1037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</a:pPr>
            <a:r>
              <a:rPr lang="ru-RU"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Объем рынка</a:t>
            </a:r>
            <a:br>
              <a:rPr lang="ru-RU" sz="3200" b="0" i="0" u="none" strike="noStrike" cap="none">
                <a:solidFill>
                  <a:srgbClr val="1D1D1D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ru-RU" sz="3200" b="0" i="0" u="none" strike="noStrike" cap="non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часть 1</a:t>
            </a:r>
            <a:endParaRPr sz="3200" b="0" i="0" u="none" strike="noStrike" cap="none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07" name="Google Shape;30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11093" y="804862"/>
            <a:ext cx="5237882" cy="524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7"/>
          <p:cNvSpPr txBox="1"/>
          <p:nvPr/>
        </p:nvSpPr>
        <p:spPr>
          <a:xfrm>
            <a:off x="1343025" y="2192603"/>
            <a:ext cx="4076700" cy="1037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</a:pPr>
            <a:r>
              <a:rPr lang="ru-RU"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Объем рынка</a:t>
            </a:r>
            <a:br>
              <a:rPr lang="ru-RU" sz="3200" b="0" i="0" u="none" strike="noStrike" cap="none">
                <a:solidFill>
                  <a:srgbClr val="1D1D1D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ru-RU" sz="3200" b="0" i="0" u="none" strike="noStrike" cap="non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часть 2</a:t>
            </a:r>
            <a:endParaRPr sz="3200" b="0" i="0" u="none" strike="noStrike" cap="none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3" name="Google Shape;313;p7"/>
          <p:cNvSpPr txBox="1"/>
          <p:nvPr/>
        </p:nvSpPr>
        <p:spPr>
          <a:xfrm>
            <a:off x="1343025" y="3679778"/>
            <a:ext cx="3573532" cy="1858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По итогам 2019 года объем российского музыкального рынка вырос на 16,4%, достигнув значения в 694 млн долл. США. Ожидается, что в период до 2024 года среднегодовые темпы роста музыкального рынка составят 6,9%, а его объем достигнет значения в 968 млн долл. США.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4" name="Google Shape;31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12080" y="1593495"/>
            <a:ext cx="6334760" cy="3608493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7"/>
          <p:cNvSpPr txBox="1"/>
          <p:nvPr/>
        </p:nvSpPr>
        <p:spPr>
          <a:xfrm>
            <a:off x="8379460" y="5595750"/>
            <a:ext cx="2924175" cy="190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0" u="none" strike="noStrike" cap="none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*согласно исследованиям PwC</a:t>
            </a:r>
            <a:endParaRPr sz="1100" b="0" i="0" u="none" strike="noStrike" cap="none">
              <a:solidFill>
                <a:srgbClr val="A5A5A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1002f2f9d01_2_24"/>
          <p:cNvSpPr txBox="1"/>
          <p:nvPr/>
        </p:nvSpPr>
        <p:spPr>
          <a:xfrm>
            <a:off x="7096575" y="4579350"/>
            <a:ext cx="2647500" cy="1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</a:pPr>
            <a:r>
              <a:rPr lang="ru-RU" sz="1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Ручной поиск блоггеров</a:t>
            </a:r>
            <a:endParaRPr sz="1600" b="1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326" name="Google Shape;326;g1002f2f9d01_2_24"/>
          <p:cNvCxnSpPr/>
          <p:nvPr/>
        </p:nvCxnSpPr>
        <p:spPr>
          <a:xfrm>
            <a:off x="6917915" y="4562266"/>
            <a:ext cx="0" cy="22956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7" name="Google Shape;327;g1002f2f9d01_2_24"/>
          <p:cNvSpPr txBox="1"/>
          <p:nvPr/>
        </p:nvSpPr>
        <p:spPr>
          <a:xfrm>
            <a:off x="1343025" y="1175409"/>
            <a:ext cx="2877300" cy="6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Helvetica Neue"/>
              <a:buNone/>
            </a:pPr>
            <a:r>
              <a:rPr lang="ru-RU" sz="5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Решения</a:t>
            </a:r>
            <a:endParaRPr sz="54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8" name="Google Shape;328;g1002f2f9d01_2_24"/>
          <p:cNvSpPr txBox="1"/>
          <p:nvPr/>
        </p:nvSpPr>
        <p:spPr>
          <a:xfrm>
            <a:off x="1359598" y="726234"/>
            <a:ext cx="1863000" cy="2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Helvetica Neue"/>
              <a:buNone/>
            </a:pPr>
            <a:r>
              <a:rPr lang="ru-RU" sz="1800" b="0" i="0" u="none" strike="noStrike" cap="non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Существующие</a:t>
            </a:r>
            <a:endParaRPr sz="1800" b="0" i="0" u="none" strike="noStrike" cap="none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9" name="Google Shape;329;g1002f2f9d01_2_24"/>
          <p:cNvSpPr txBox="1"/>
          <p:nvPr/>
        </p:nvSpPr>
        <p:spPr>
          <a:xfrm>
            <a:off x="7096585" y="5183113"/>
            <a:ext cx="22176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rgbClr val="333333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Долго и не понятен охват</a:t>
            </a:r>
            <a:endParaRPr sz="1400" b="0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0" name="Google Shape;330;g1002f2f9d01_2_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72848" y="5110364"/>
            <a:ext cx="617761" cy="5909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1002f2f9d01_2_53"/>
          <p:cNvSpPr txBox="1"/>
          <p:nvPr/>
        </p:nvSpPr>
        <p:spPr>
          <a:xfrm>
            <a:off x="7096575" y="4579350"/>
            <a:ext cx="2647500" cy="1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</a:pPr>
            <a:r>
              <a:rPr lang="ru-RU" sz="1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Ручной поиск блоггеров</a:t>
            </a:r>
            <a:endParaRPr sz="1600" b="1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336" name="Google Shape;336;g1002f2f9d01_2_53"/>
          <p:cNvCxnSpPr/>
          <p:nvPr/>
        </p:nvCxnSpPr>
        <p:spPr>
          <a:xfrm>
            <a:off x="4273466" y="3864428"/>
            <a:ext cx="0" cy="29937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7" name="Google Shape;337;g1002f2f9d01_2_53"/>
          <p:cNvSpPr txBox="1"/>
          <p:nvPr/>
        </p:nvSpPr>
        <p:spPr>
          <a:xfrm>
            <a:off x="4470680" y="3429000"/>
            <a:ext cx="1876200" cy="1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Бирж</a:t>
            </a:r>
            <a:r>
              <a:rPr lang="ru-RU" sz="16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и</a:t>
            </a:r>
            <a:r>
              <a:rPr lang="ru-RU" sz="1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блогеров</a:t>
            </a:r>
            <a:endParaRPr sz="1600" b="1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338" name="Google Shape;338;g1002f2f9d01_2_53"/>
          <p:cNvCxnSpPr/>
          <p:nvPr/>
        </p:nvCxnSpPr>
        <p:spPr>
          <a:xfrm>
            <a:off x="6917915" y="4562266"/>
            <a:ext cx="0" cy="22956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9" name="Google Shape;339;g1002f2f9d01_2_53"/>
          <p:cNvSpPr txBox="1"/>
          <p:nvPr/>
        </p:nvSpPr>
        <p:spPr>
          <a:xfrm>
            <a:off x="1343025" y="1175409"/>
            <a:ext cx="2877300" cy="6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Helvetica Neue"/>
              <a:buNone/>
            </a:pPr>
            <a:r>
              <a:rPr lang="ru-RU" sz="5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Решения</a:t>
            </a:r>
            <a:endParaRPr sz="54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0" name="Google Shape;340;g1002f2f9d01_2_53"/>
          <p:cNvSpPr txBox="1"/>
          <p:nvPr/>
        </p:nvSpPr>
        <p:spPr>
          <a:xfrm>
            <a:off x="1359598" y="726234"/>
            <a:ext cx="1863000" cy="2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Helvetica Neue"/>
              <a:buNone/>
            </a:pPr>
            <a:r>
              <a:rPr lang="ru-RU" sz="1800" b="0" i="0" u="none" strike="noStrike" cap="non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Существующие</a:t>
            </a:r>
            <a:endParaRPr sz="1800" b="0" i="0" u="none" strike="noStrike" cap="none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1" name="Google Shape;341;g1002f2f9d01_2_53"/>
          <p:cNvSpPr txBox="1"/>
          <p:nvPr/>
        </p:nvSpPr>
        <p:spPr>
          <a:xfrm>
            <a:off x="7096585" y="5183113"/>
            <a:ext cx="22176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rgbClr val="333333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Долго и не понятен охват</a:t>
            </a:r>
            <a:endParaRPr sz="1400" b="0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g1002f2f9d01_2_53"/>
          <p:cNvSpPr txBox="1"/>
          <p:nvPr/>
        </p:nvSpPr>
        <p:spPr>
          <a:xfrm>
            <a:off x="4470680" y="4163984"/>
            <a:ext cx="2217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rgbClr val="333333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Сложность оценки эффективности рекламного бюджета</a:t>
            </a:r>
            <a:endParaRPr sz="1400" b="0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3" name="Google Shape;343;g1002f2f9d01_2_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9318" y="5183127"/>
            <a:ext cx="1938999" cy="445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g1002f2f9d01_2_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72848" y="5110364"/>
            <a:ext cx="617761" cy="590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g1002f2f9d01_2_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77329" y="5714363"/>
            <a:ext cx="1863000" cy="6870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2_Office Theme">
  <a:themeElements>
    <a:clrScheme name="Personnalisé 30">
      <a:dk1>
        <a:srgbClr val="1D1D1D"/>
      </a:dk1>
      <a:lt1>
        <a:srgbClr val="FFFFFF"/>
      </a:lt1>
      <a:dk2>
        <a:srgbClr val="111111"/>
      </a:dk2>
      <a:lt2>
        <a:srgbClr val="F8F8F8"/>
      </a:lt2>
      <a:accent1>
        <a:srgbClr val="F44336"/>
      </a:accent1>
      <a:accent2>
        <a:srgbClr val="9C27B0"/>
      </a:accent2>
      <a:accent3>
        <a:srgbClr val="3F51B5"/>
      </a:accent3>
      <a:accent4>
        <a:srgbClr val="03A9F4"/>
      </a:accent4>
      <a:accent5>
        <a:srgbClr val="009688"/>
      </a:accent5>
      <a:accent6>
        <a:srgbClr val="8BC34A"/>
      </a:accent6>
      <a:hlink>
        <a:srgbClr val="F44336"/>
      </a:hlink>
      <a:folHlink>
        <a:srgbClr val="3F51B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683</Words>
  <Application>Microsoft Office PowerPoint</Application>
  <PresentationFormat>Широкоэкранный</PresentationFormat>
  <Paragraphs>134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Quattrocento Sans</vt:lpstr>
      <vt:lpstr>Montserrat</vt:lpstr>
      <vt:lpstr>Arial</vt:lpstr>
      <vt:lpstr>Microsoft YaHei Light</vt:lpstr>
      <vt:lpstr>Helvetica Neue</vt:lpstr>
      <vt:lpstr>2_Office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Общий цикл разработки внедрения проекта займет полгода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Анастасия Беликова</cp:lastModifiedBy>
  <cp:revision>2</cp:revision>
  <dcterms:modified xsi:type="dcterms:W3CDTF">2021-11-04T14:53:04Z</dcterms:modified>
</cp:coreProperties>
</file>